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57" r:id="rId3"/>
    <p:sldId id="455" r:id="rId4"/>
    <p:sldId id="453" r:id="rId5"/>
    <p:sldId id="458" r:id="rId6"/>
    <p:sldId id="459" r:id="rId7"/>
    <p:sldId id="460" r:id="rId8"/>
    <p:sldId id="461" r:id="rId9"/>
    <p:sldId id="462" r:id="rId10"/>
    <p:sldId id="463" r:id="rId11"/>
    <p:sldId id="470" r:id="rId12"/>
    <p:sldId id="466" r:id="rId13"/>
    <p:sldId id="472" r:id="rId14"/>
    <p:sldId id="467" r:id="rId15"/>
    <p:sldId id="468" r:id="rId16"/>
    <p:sldId id="469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94" r:id="rId33"/>
    <p:sldId id="488" r:id="rId34"/>
    <p:sldId id="489" r:id="rId35"/>
    <p:sldId id="490" r:id="rId36"/>
    <p:sldId id="495" r:id="rId37"/>
    <p:sldId id="496" r:id="rId38"/>
    <p:sldId id="491" r:id="rId39"/>
    <p:sldId id="492" r:id="rId40"/>
    <p:sldId id="497" r:id="rId41"/>
    <p:sldId id="493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512" r:id="rId57"/>
    <p:sldId id="513" r:id="rId58"/>
    <p:sldId id="514" r:id="rId59"/>
    <p:sldId id="515" r:id="rId60"/>
    <p:sldId id="516" r:id="rId61"/>
    <p:sldId id="517" r:id="rId62"/>
    <p:sldId id="518" r:id="rId63"/>
    <p:sldId id="519" r:id="rId64"/>
    <p:sldId id="520" r:id="rId65"/>
    <p:sldId id="521" r:id="rId66"/>
    <p:sldId id="522" r:id="rId67"/>
    <p:sldId id="523" r:id="rId68"/>
    <p:sldId id="524" r:id="rId69"/>
    <p:sldId id="525" r:id="rId70"/>
    <p:sldId id="526" r:id="rId71"/>
    <p:sldId id="527" r:id="rId72"/>
    <p:sldId id="528" r:id="rId73"/>
    <p:sldId id="529" r:id="rId74"/>
    <p:sldId id="530" r:id="rId75"/>
    <p:sldId id="531" r:id="rId76"/>
    <p:sldId id="532" r:id="rId77"/>
    <p:sldId id="533" r:id="rId78"/>
    <p:sldId id="534" r:id="rId79"/>
    <p:sldId id="535" r:id="rId80"/>
    <p:sldId id="536" r:id="rId81"/>
    <p:sldId id="537" r:id="rId82"/>
    <p:sldId id="538" r:id="rId83"/>
    <p:sldId id="539" r:id="rId84"/>
    <p:sldId id="540" r:id="rId85"/>
    <p:sldId id="541" r:id="rId86"/>
    <p:sldId id="542" r:id="rId87"/>
    <p:sldId id="543" r:id="rId88"/>
    <p:sldId id="544" r:id="rId89"/>
    <p:sldId id="545" r:id="rId90"/>
    <p:sldId id="546" r:id="rId91"/>
    <p:sldId id="547" r:id="rId92"/>
    <p:sldId id="548" r:id="rId93"/>
    <p:sldId id="549" r:id="rId94"/>
    <p:sldId id="550" r:id="rId95"/>
    <p:sldId id="551" r:id="rId96"/>
    <p:sldId id="552" r:id="rId97"/>
    <p:sldId id="553" r:id="rId98"/>
    <p:sldId id="554" r:id="rId99"/>
    <p:sldId id="555" r:id="rId100"/>
    <p:sldId id="556" r:id="rId101"/>
    <p:sldId id="557" r:id="rId102"/>
    <p:sldId id="558" r:id="rId103"/>
    <p:sldId id="559" r:id="rId104"/>
    <p:sldId id="560" r:id="rId105"/>
    <p:sldId id="561" r:id="rId106"/>
    <p:sldId id="562" r:id="rId107"/>
    <p:sldId id="563" r:id="rId108"/>
    <p:sldId id="564" r:id="rId109"/>
    <p:sldId id="565" r:id="rId110"/>
    <p:sldId id="566" r:id="rId111"/>
    <p:sldId id="567" r:id="rId112"/>
    <p:sldId id="568" r:id="rId113"/>
    <p:sldId id="569" r:id="rId114"/>
    <p:sldId id="570" r:id="rId115"/>
    <p:sldId id="571" r:id="rId116"/>
    <p:sldId id="572" r:id="rId117"/>
    <p:sldId id="573" r:id="rId118"/>
    <p:sldId id="574" r:id="rId119"/>
    <p:sldId id="575" r:id="rId120"/>
    <p:sldId id="576" r:id="rId121"/>
    <p:sldId id="577" r:id="rId122"/>
    <p:sldId id="578" r:id="rId123"/>
    <p:sldId id="579" r:id="rId124"/>
    <p:sldId id="583" r:id="rId125"/>
    <p:sldId id="584" r:id="rId126"/>
    <p:sldId id="585" r:id="rId127"/>
    <p:sldId id="586" r:id="rId128"/>
    <p:sldId id="587" r:id="rId129"/>
    <p:sldId id="588" r:id="rId130"/>
    <p:sldId id="589" r:id="rId131"/>
    <p:sldId id="590" r:id="rId132"/>
    <p:sldId id="591" r:id="rId133"/>
    <p:sldId id="599" r:id="rId134"/>
    <p:sldId id="592" r:id="rId135"/>
    <p:sldId id="593" r:id="rId136"/>
    <p:sldId id="594" r:id="rId137"/>
    <p:sldId id="595" r:id="rId138"/>
    <p:sldId id="596" r:id="rId139"/>
    <p:sldId id="597" r:id="rId140"/>
    <p:sldId id="600" r:id="rId141"/>
    <p:sldId id="598" r:id="rId142"/>
    <p:sldId id="601" r:id="rId143"/>
    <p:sldId id="602" r:id="rId144"/>
    <p:sldId id="603" r:id="rId145"/>
    <p:sldId id="604" r:id="rId146"/>
    <p:sldId id="605" r:id="rId147"/>
    <p:sldId id="606" r:id="rId148"/>
    <p:sldId id="607" r:id="rId149"/>
    <p:sldId id="608" r:id="rId150"/>
    <p:sldId id="609" r:id="rId151"/>
    <p:sldId id="610" r:id="rId152"/>
    <p:sldId id="611" r:id="rId153"/>
    <p:sldId id="612" r:id="rId154"/>
    <p:sldId id="613" r:id="rId155"/>
    <p:sldId id="614" r:id="rId156"/>
    <p:sldId id="615" r:id="rId157"/>
    <p:sldId id="616" r:id="rId158"/>
    <p:sldId id="617" r:id="rId159"/>
    <p:sldId id="618" r:id="rId160"/>
    <p:sldId id="619" r:id="rId161"/>
    <p:sldId id="620" r:id="rId162"/>
    <p:sldId id="621" r:id="rId163"/>
    <p:sldId id="622" r:id="rId164"/>
    <p:sldId id="623" r:id="rId165"/>
    <p:sldId id="624" r:id="rId166"/>
    <p:sldId id="625" r:id="rId167"/>
    <p:sldId id="626" r:id="rId168"/>
    <p:sldId id="627" r:id="rId169"/>
    <p:sldId id="628" r:id="rId170"/>
    <p:sldId id="629" r:id="rId171"/>
    <p:sldId id="812" r:id="rId172"/>
    <p:sldId id="630" r:id="rId173"/>
    <p:sldId id="631" r:id="rId174"/>
    <p:sldId id="632" r:id="rId175"/>
    <p:sldId id="633" r:id="rId176"/>
    <p:sldId id="634" r:id="rId177"/>
    <p:sldId id="635" r:id="rId178"/>
    <p:sldId id="636" r:id="rId179"/>
    <p:sldId id="637" r:id="rId180"/>
    <p:sldId id="638" r:id="rId181"/>
    <p:sldId id="639" r:id="rId182"/>
    <p:sldId id="640" r:id="rId183"/>
    <p:sldId id="641" r:id="rId184"/>
    <p:sldId id="642" r:id="rId185"/>
    <p:sldId id="643" r:id="rId186"/>
    <p:sldId id="644" r:id="rId187"/>
    <p:sldId id="645" r:id="rId188"/>
    <p:sldId id="580" r:id="rId189"/>
    <p:sldId id="646" r:id="rId190"/>
    <p:sldId id="736" r:id="rId191"/>
    <p:sldId id="647" r:id="rId192"/>
    <p:sldId id="648" r:id="rId193"/>
    <p:sldId id="649" r:id="rId194"/>
    <p:sldId id="650" r:id="rId195"/>
    <p:sldId id="651" r:id="rId196"/>
    <p:sldId id="652" r:id="rId197"/>
    <p:sldId id="653" r:id="rId198"/>
    <p:sldId id="654" r:id="rId199"/>
    <p:sldId id="655" r:id="rId200"/>
    <p:sldId id="656" r:id="rId201"/>
    <p:sldId id="657" r:id="rId202"/>
    <p:sldId id="658" r:id="rId203"/>
    <p:sldId id="659" r:id="rId204"/>
    <p:sldId id="660" r:id="rId205"/>
    <p:sldId id="661" r:id="rId206"/>
    <p:sldId id="662" r:id="rId207"/>
    <p:sldId id="663" r:id="rId208"/>
    <p:sldId id="664" r:id="rId209"/>
    <p:sldId id="665" r:id="rId210"/>
    <p:sldId id="666" r:id="rId211"/>
    <p:sldId id="667" r:id="rId212"/>
    <p:sldId id="668" r:id="rId213"/>
    <p:sldId id="735" r:id="rId214"/>
    <p:sldId id="669" r:id="rId215"/>
    <p:sldId id="670" r:id="rId216"/>
    <p:sldId id="671" r:id="rId217"/>
    <p:sldId id="672" r:id="rId218"/>
    <p:sldId id="673" r:id="rId219"/>
    <p:sldId id="674" r:id="rId220"/>
    <p:sldId id="675" r:id="rId221"/>
    <p:sldId id="676" r:id="rId222"/>
    <p:sldId id="677" r:id="rId223"/>
    <p:sldId id="678" r:id="rId224"/>
    <p:sldId id="679" r:id="rId225"/>
    <p:sldId id="680" r:id="rId226"/>
    <p:sldId id="681" r:id="rId227"/>
    <p:sldId id="682" r:id="rId228"/>
    <p:sldId id="683" r:id="rId229"/>
    <p:sldId id="684" r:id="rId230"/>
    <p:sldId id="685" r:id="rId231"/>
    <p:sldId id="686" r:id="rId232"/>
    <p:sldId id="687" r:id="rId233"/>
    <p:sldId id="688" r:id="rId234"/>
    <p:sldId id="689" r:id="rId235"/>
    <p:sldId id="690" r:id="rId236"/>
    <p:sldId id="691" r:id="rId237"/>
    <p:sldId id="692" r:id="rId238"/>
    <p:sldId id="693" r:id="rId239"/>
    <p:sldId id="581" r:id="rId240"/>
    <p:sldId id="694" r:id="rId241"/>
    <p:sldId id="695" r:id="rId242"/>
    <p:sldId id="696" r:id="rId243"/>
    <p:sldId id="697" r:id="rId244"/>
    <p:sldId id="701" r:id="rId245"/>
    <p:sldId id="699" r:id="rId246"/>
    <p:sldId id="700" r:id="rId247"/>
    <p:sldId id="702" r:id="rId248"/>
    <p:sldId id="703" r:id="rId249"/>
    <p:sldId id="704" r:id="rId250"/>
    <p:sldId id="705" r:id="rId251"/>
    <p:sldId id="706" r:id="rId252"/>
    <p:sldId id="707" r:id="rId253"/>
    <p:sldId id="708" r:id="rId254"/>
    <p:sldId id="709" r:id="rId255"/>
    <p:sldId id="710" r:id="rId256"/>
    <p:sldId id="711" r:id="rId257"/>
    <p:sldId id="714" r:id="rId258"/>
    <p:sldId id="716" r:id="rId259"/>
    <p:sldId id="717" r:id="rId260"/>
    <p:sldId id="719" r:id="rId261"/>
    <p:sldId id="720" r:id="rId262"/>
    <p:sldId id="722" r:id="rId263"/>
    <p:sldId id="723" r:id="rId264"/>
    <p:sldId id="725" r:id="rId265"/>
    <p:sldId id="726" r:id="rId266"/>
    <p:sldId id="727" r:id="rId267"/>
    <p:sldId id="582" r:id="rId268"/>
    <p:sldId id="728" r:id="rId269"/>
    <p:sldId id="734" r:id="rId270"/>
    <p:sldId id="729" r:id="rId271"/>
    <p:sldId id="730" r:id="rId272"/>
    <p:sldId id="731" r:id="rId273"/>
    <p:sldId id="737" r:id="rId274"/>
    <p:sldId id="738" r:id="rId275"/>
    <p:sldId id="739" r:id="rId276"/>
    <p:sldId id="740" r:id="rId277"/>
    <p:sldId id="741" r:id="rId278"/>
    <p:sldId id="742" r:id="rId279"/>
    <p:sldId id="743" r:id="rId280"/>
    <p:sldId id="744" r:id="rId281"/>
    <p:sldId id="745" r:id="rId282"/>
    <p:sldId id="746" r:id="rId283"/>
    <p:sldId id="747" r:id="rId284"/>
    <p:sldId id="748" r:id="rId285"/>
    <p:sldId id="749" r:id="rId286"/>
    <p:sldId id="750" r:id="rId287"/>
    <p:sldId id="751" r:id="rId288"/>
    <p:sldId id="752" r:id="rId289"/>
    <p:sldId id="753" r:id="rId290"/>
    <p:sldId id="754" r:id="rId291"/>
    <p:sldId id="755" r:id="rId292"/>
    <p:sldId id="756" r:id="rId293"/>
    <p:sldId id="757" r:id="rId294"/>
    <p:sldId id="758" r:id="rId295"/>
    <p:sldId id="759" r:id="rId296"/>
    <p:sldId id="760" r:id="rId297"/>
    <p:sldId id="761" r:id="rId298"/>
    <p:sldId id="762" r:id="rId299"/>
    <p:sldId id="763" r:id="rId300"/>
    <p:sldId id="764" r:id="rId301"/>
    <p:sldId id="765" r:id="rId302"/>
    <p:sldId id="766" r:id="rId303"/>
    <p:sldId id="767" r:id="rId304"/>
    <p:sldId id="768" r:id="rId305"/>
    <p:sldId id="769" r:id="rId306"/>
    <p:sldId id="770" r:id="rId307"/>
    <p:sldId id="771" r:id="rId308"/>
    <p:sldId id="772" r:id="rId309"/>
    <p:sldId id="773" r:id="rId310"/>
    <p:sldId id="775" r:id="rId311"/>
    <p:sldId id="774" r:id="rId312"/>
    <p:sldId id="776" r:id="rId313"/>
    <p:sldId id="777" r:id="rId314"/>
    <p:sldId id="778" r:id="rId315"/>
    <p:sldId id="779" r:id="rId316"/>
    <p:sldId id="780" r:id="rId317"/>
    <p:sldId id="781" r:id="rId318"/>
    <p:sldId id="782" r:id="rId319"/>
    <p:sldId id="783" r:id="rId320"/>
    <p:sldId id="784" r:id="rId321"/>
    <p:sldId id="785" r:id="rId322"/>
    <p:sldId id="786" r:id="rId323"/>
    <p:sldId id="787" r:id="rId324"/>
    <p:sldId id="790" r:id="rId325"/>
    <p:sldId id="788" r:id="rId326"/>
    <p:sldId id="791" r:id="rId327"/>
    <p:sldId id="792" r:id="rId328"/>
    <p:sldId id="793" r:id="rId329"/>
    <p:sldId id="794" r:id="rId330"/>
    <p:sldId id="795" r:id="rId331"/>
    <p:sldId id="796" r:id="rId332"/>
    <p:sldId id="797" r:id="rId333"/>
    <p:sldId id="798" r:id="rId334"/>
    <p:sldId id="789" r:id="rId335"/>
    <p:sldId id="799" r:id="rId336"/>
    <p:sldId id="800" r:id="rId337"/>
    <p:sldId id="801" r:id="rId338"/>
    <p:sldId id="802" r:id="rId339"/>
    <p:sldId id="803" r:id="rId340"/>
    <p:sldId id="804" r:id="rId341"/>
    <p:sldId id="805" r:id="rId342"/>
    <p:sldId id="806" r:id="rId343"/>
    <p:sldId id="810" r:id="rId344"/>
    <p:sldId id="807" r:id="rId345"/>
    <p:sldId id="809" r:id="rId346"/>
    <p:sldId id="808" r:id="rId347"/>
    <p:sldId id="811" r:id="rId3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3" orient="horz" pos="2387" userDrawn="1">
          <p15:clr>
            <a:srgbClr val="A4A3A4"/>
          </p15:clr>
        </p15:guide>
        <p15:guide id="4" pos="363" userDrawn="1">
          <p15:clr>
            <a:srgbClr val="A4A3A4"/>
          </p15:clr>
        </p15:guide>
        <p15:guide id="5" pos="32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2"/>
    <a:srgbClr val="FEF8E2"/>
    <a:srgbClr val="FEF3CC"/>
    <a:srgbClr val="FCC91B"/>
    <a:srgbClr val="F7BCB4"/>
    <a:srgbClr val="E0F0EA"/>
    <a:srgbClr val="C9E6DB"/>
    <a:srgbClr val="FFF9B0"/>
    <a:srgbClr val="86CAB6"/>
    <a:srgbClr val="328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-444" y="72"/>
      </p:cViewPr>
      <p:guideLst>
        <p:guide orient="horz" pos="799"/>
        <p:guide orient="horz" pos="2387"/>
        <p:guide pos="363"/>
        <p:guide pos="32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viewProps" Target="viewProps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theme" Target="theme/theme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7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96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31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0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62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05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16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6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974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9B5D0-2F2C-41B5-90E5-C6AAE33D6EFF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BFE3E-D9F0-4AB9-9BDF-E6C8D2863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99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6.png"/><Relationship Id="rId4" Type="http://schemas.openxmlformats.org/officeDocument/2006/relationships/image" Target="../media/image43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2.png"/><Relationship Id="rId4" Type="http://schemas.openxmlformats.org/officeDocument/2006/relationships/image" Target="../media/image48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5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9.png"/><Relationship Id="rId4" Type="http://schemas.openxmlformats.org/officeDocument/2006/relationships/image" Target="../media/image49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9.xml"/><Relationship Id="rId3" Type="http://schemas.openxmlformats.org/officeDocument/2006/relationships/slide" Target="slide14.xml"/><Relationship Id="rId7" Type="http://schemas.openxmlformats.org/officeDocument/2006/relationships/slide" Target="slide18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3.xml"/><Relationship Id="rId5" Type="http://schemas.openxmlformats.org/officeDocument/2006/relationships/slide" Target="slide80.xml"/><Relationship Id="rId10" Type="http://schemas.openxmlformats.org/officeDocument/2006/relationships/slide" Target="slide267.xml"/><Relationship Id="rId4" Type="http://schemas.openxmlformats.org/officeDocument/2006/relationships/slide" Target="slide29.xml"/><Relationship Id="rId9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3.png"/><Relationship Id="rId4" Type="http://schemas.openxmlformats.org/officeDocument/2006/relationships/image" Target="../media/image522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1.png"/><Relationship Id="rId4" Type="http://schemas.openxmlformats.org/officeDocument/2006/relationships/image" Target="../media/image530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6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4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8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1.png"/><Relationship Id="rId4" Type="http://schemas.openxmlformats.org/officeDocument/2006/relationships/image" Target="../media/image57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4.png"/><Relationship Id="rId4" Type="http://schemas.openxmlformats.org/officeDocument/2006/relationships/image" Target="../media/image583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7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1.png"/><Relationship Id="rId4" Type="http://schemas.openxmlformats.org/officeDocument/2006/relationships/image" Target="../media/image6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4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8.png"/><Relationship Id="rId4" Type="http://schemas.openxmlformats.org/officeDocument/2006/relationships/image" Target="../media/image607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2.png"/><Relationship Id="rId4" Type="http://schemas.openxmlformats.org/officeDocument/2006/relationships/image" Target="../media/image611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6.png"/><Relationship Id="rId4" Type="http://schemas.openxmlformats.org/officeDocument/2006/relationships/image" Target="../media/image61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9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4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2.png"/><Relationship Id="rId4" Type="http://schemas.openxmlformats.org/officeDocument/2006/relationships/image" Target="../media/image6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5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1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5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image" Target="../media/image6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8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1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5.png"/><Relationship Id="rId4" Type="http://schemas.openxmlformats.org/officeDocument/2006/relationships/image" Target="../media/image694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1.png"/><Relationship Id="rId4" Type="http://schemas.openxmlformats.org/officeDocument/2006/relationships/image" Target="../media/image700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image" Target="../media/image7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5.png"/><Relationship Id="rId4" Type="http://schemas.openxmlformats.org/officeDocument/2006/relationships/image" Target="../media/image704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9.png"/><Relationship Id="rId4" Type="http://schemas.openxmlformats.org/officeDocument/2006/relationships/image" Target="../media/image708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2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6.png"/><Relationship Id="rId4" Type="http://schemas.openxmlformats.org/officeDocument/2006/relationships/image" Target="../media/image71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19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4.png"/><Relationship Id="rId4" Type="http://schemas.openxmlformats.org/officeDocument/2006/relationships/image" Target="../media/image723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8.png"/><Relationship Id="rId4" Type="http://schemas.openxmlformats.org/officeDocument/2006/relationships/image" Target="../media/image7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2.png"/><Relationship Id="rId4" Type="http://schemas.openxmlformats.org/officeDocument/2006/relationships/image" Target="../media/image731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8.png"/><Relationship Id="rId4" Type="http://schemas.openxmlformats.org/officeDocument/2006/relationships/image" Target="../media/image737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3.png"/><Relationship Id="rId4" Type="http://schemas.openxmlformats.org/officeDocument/2006/relationships/image" Target="../media/image742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image" Target="../media/image7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8.png"/><Relationship Id="rId5" Type="http://schemas.openxmlformats.org/officeDocument/2006/relationships/image" Target="../media/image747.png"/><Relationship Id="rId4" Type="http://schemas.openxmlformats.org/officeDocument/2006/relationships/image" Target="../media/image74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2.png"/><Relationship Id="rId4" Type="http://schemas.openxmlformats.org/officeDocument/2006/relationships/image" Target="../media/image751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8.png"/><Relationship Id="rId4" Type="http://schemas.openxmlformats.org/officeDocument/2006/relationships/image" Target="../media/image757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4.png"/><Relationship Id="rId4" Type="http://schemas.openxmlformats.org/officeDocument/2006/relationships/image" Target="../media/image763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image" Target="../media/image7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8.png"/><Relationship Id="rId4" Type="http://schemas.openxmlformats.org/officeDocument/2006/relationships/image" Target="../media/image767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1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5.png"/><Relationship Id="rId4" Type="http://schemas.openxmlformats.org/officeDocument/2006/relationships/image" Target="../media/image77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image" Target="../media/image778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3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7.png"/><Relationship Id="rId4" Type="http://schemas.openxmlformats.org/officeDocument/2006/relationships/image" Target="../media/image786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1.png"/><Relationship Id="rId4" Type="http://schemas.openxmlformats.org/officeDocument/2006/relationships/image" Target="../media/image7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5.png"/><Relationship Id="rId4" Type="http://schemas.openxmlformats.org/officeDocument/2006/relationships/image" Target="../media/image794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8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2.png"/><Relationship Id="rId4" Type="http://schemas.openxmlformats.org/officeDocument/2006/relationships/image" Target="../media/image801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5.pn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7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4.png"/><Relationship Id="rId4" Type="http://schemas.openxmlformats.org/officeDocument/2006/relationships/image" Target="../media/image813.png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2" Type="http://schemas.openxmlformats.org/officeDocument/2006/relationships/image" Target="../media/image8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image" Target="../media/image8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5.png"/><Relationship Id="rId4" Type="http://schemas.openxmlformats.org/officeDocument/2006/relationships/image" Target="../media/image824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8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2.png"/><Relationship Id="rId4" Type="http://schemas.openxmlformats.org/officeDocument/2006/relationships/image" Target="../media/image831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6.png"/><Relationship Id="rId4" Type="http://schemas.openxmlformats.org/officeDocument/2006/relationships/image" Target="../media/image835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.png"/><Relationship Id="rId5" Type="http://schemas.openxmlformats.org/officeDocument/2006/relationships/image" Target="../media/image840.png"/><Relationship Id="rId4" Type="http://schemas.openxmlformats.org/officeDocument/2006/relationships/image" Target="../media/image839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5.png"/><Relationship Id="rId4" Type="http://schemas.openxmlformats.org/officeDocument/2006/relationships/image" Target="../media/image844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9.png"/><Relationship Id="rId4" Type="http://schemas.openxmlformats.org/officeDocument/2006/relationships/image" Target="../media/image848.pn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4.png"/><Relationship Id="rId4" Type="http://schemas.openxmlformats.org/officeDocument/2006/relationships/image" Target="../media/image8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image" Target="../media/image8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9.png"/><Relationship Id="rId5" Type="http://schemas.openxmlformats.org/officeDocument/2006/relationships/image" Target="../media/image858.png"/><Relationship Id="rId4" Type="http://schemas.openxmlformats.org/officeDocument/2006/relationships/image" Target="../media/image857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2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7.png"/><Relationship Id="rId5" Type="http://schemas.openxmlformats.org/officeDocument/2006/relationships/image" Target="../media/image866.png"/><Relationship Id="rId4" Type="http://schemas.openxmlformats.org/officeDocument/2006/relationships/image" Target="../media/image865.pn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1.png"/><Relationship Id="rId4" Type="http://schemas.openxmlformats.org/officeDocument/2006/relationships/image" Target="../media/image870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image" Target="../media/image8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6.png"/><Relationship Id="rId4" Type="http://schemas.openxmlformats.org/officeDocument/2006/relationships/image" Target="../media/image875.png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9.png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4.png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6.png"/><Relationship Id="rId2" Type="http://schemas.openxmlformats.org/officeDocument/2006/relationships/image" Target="../media/image8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2" Type="http://schemas.openxmlformats.org/officeDocument/2006/relationships/image" Target="../media/image8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1.png"/><Relationship Id="rId4" Type="http://schemas.openxmlformats.org/officeDocument/2006/relationships/image" Target="../media/image890.png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image" Target="../media/image8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4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image" Target="../media/image8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7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image" Target="../media/image8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1.png"/><Relationship Id="rId4" Type="http://schemas.openxmlformats.org/officeDocument/2006/relationships/image" Target="../media/image900.png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image" Target="../media/image9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5.png"/><Relationship Id="rId4" Type="http://schemas.openxmlformats.org/officeDocument/2006/relationships/image" Target="../media/image904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9.png"/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0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3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image" Target="../media/image9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6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8.png"/><Relationship Id="rId2" Type="http://schemas.openxmlformats.org/officeDocument/2006/relationships/image" Target="../media/image9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9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3.png"/><Relationship Id="rId4" Type="http://schemas.openxmlformats.org/officeDocument/2006/relationships/image" Target="../media/image922.png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4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image" Target="../media/image9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8.png"/><Relationship Id="rId4" Type="http://schemas.openxmlformats.org/officeDocument/2006/relationships/image" Target="../media/image927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2.png"/><Relationship Id="rId4" Type="http://schemas.openxmlformats.org/officeDocument/2006/relationships/image" Target="../media/image931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4.png"/><Relationship Id="rId2" Type="http://schemas.openxmlformats.org/officeDocument/2006/relationships/image" Target="../media/image933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image" Target="../media/image9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8.png"/><Relationship Id="rId4" Type="http://schemas.openxmlformats.org/officeDocument/2006/relationships/image" Target="../media/image937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22" y="621837"/>
            <a:ext cx="4712156" cy="56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8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그래픽 표현 방식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비트맵과 벡터 방식의 이해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206903" y="1110151"/>
            <a:ext cx="4730194" cy="5589587"/>
            <a:chOff x="1306147" y="1268413"/>
            <a:chExt cx="4730194" cy="558958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147" y="1268413"/>
              <a:ext cx="4730194" cy="182078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0964" y="3173834"/>
              <a:ext cx="4725377" cy="180152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6147" y="5051663"/>
              <a:ext cx="4706110" cy="1806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3610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크기 조절 옵션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반응형 디자인을 위한 크기 조절 옵션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0CD871-44BD-B6A2-2820-5036D32A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6" y="1394461"/>
            <a:ext cx="3746373" cy="23482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1D442C-475E-378E-0EF2-9B3FFCBE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853" y="1394461"/>
            <a:ext cx="3746373" cy="23482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7171C4-8528-A6C3-68AC-30D929293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6" y="4061600"/>
            <a:ext cx="3746373" cy="23482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514C44-28F2-484C-5DC4-392C0F20F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853" y="4061600"/>
            <a:ext cx="3746373" cy="236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96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크기 조절 옵션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반응형 디자인을 위한 크기 조절 옵션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6046ED-46D2-09FA-CC22-F95136A7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3" y="2620327"/>
            <a:ext cx="7651753" cy="23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723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버튼과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텍스트 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버튼과 텍스트 필드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9A129A2-4F15-69F2-DF56-BCBE7471BBD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4126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2A8097D-D7DB-FCE9-9D0E-1E66E10D9F4C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467D5D-3874-9875-2779-A6AA6ACB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14" y="1286241"/>
            <a:ext cx="3842001" cy="23959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97B00E-233E-2107-C72A-BE34A384F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39" y="1286241"/>
            <a:ext cx="3842001" cy="2392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1A15CE-FF2E-3BCE-1AA8-FB867038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83" y="4041263"/>
            <a:ext cx="3842001" cy="23844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D319F95-F4DA-9C7D-157D-69D7D9659B81}"/>
              </a:ext>
            </a:extLst>
          </p:cNvPr>
          <p:cNvSpPr/>
          <p:nvPr/>
        </p:nvSpPr>
        <p:spPr>
          <a:xfrm>
            <a:off x="4620768" y="404126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1D858F-594B-0391-A30A-13884EB2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039" y="4025976"/>
            <a:ext cx="3842002" cy="24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36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-12192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버튼과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텍스트 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버튼과 텍스트 필드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9A129A2-4F15-69F2-DF56-BCBE7471BBD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4126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2A8097D-D7DB-FCE9-9D0E-1E66E10D9F4C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319F95-F4DA-9C7D-157D-69D7D9659B81}"/>
              </a:ext>
            </a:extLst>
          </p:cNvPr>
          <p:cNvSpPr/>
          <p:nvPr/>
        </p:nvSpPr>
        <p:spPr>
          <a:xfrm>
            <a:off x="4620768" y="404126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B4BF6D-DB33-7638-A3CF-EEB8A1CF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303845"/>
            <a:ext cx="3854192" cy="24088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70B298-08DA-C717-375D-DE7D1FCB7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303844"/>
            <a:ext cx="3854192" cy="18506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BB50FA-C3EB-55B1-DECC-141DD86CC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041262"/>
            <a:ext cx="3842000" cy="21796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AD85E2-935B-6796-F30C-EB7BFA152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041261"/>
            <a:ext cx="3854192" cy="1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288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버튼과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텍스트 필드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버튼과 텍스트 필드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9A129A2-4F15-69F2-DF56-BCBE7471BBD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35676F-0226-2B34-79CB-8C5BCDF05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0"/>
            <a:ext cx="6146291" cy="19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474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23633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319F95-F4DA-9C7D-157D-69D7D9659B81}"/>
              </a:ext>
            </a:extLst>
          </p:cNvPr>
          <p:cNvSpPr/>
          <p:nvPr/>
        </p:nvSpPr>
        <p:spPr>
          <a:xfrm>
            <a:off x="4620768" y="423633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6702CD-D9B4-BECA-A7C8-11C468BED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01" y="1175056"/>
            <a:ext cx="4643533" cy="28671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1B7B88-17B6-3B0F-B635-1C1097BA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16" y="4218926"/>
            <a:ext cx="3866386" cy="19672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14B526-0EE4-7777-C9E4-B00A44527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912" y="4236333"/>
            <a:ext cx="3849353" cy="24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314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467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319F95-F4DA-9C7D-157D-69D7D9659B81}"/>
              </a:ext>
            </a:extLst>
          </p:cNvPr>
          <p:cNvSpPr/>
          <p:nvPr/>
        </p:nvSpPr>
        <p:spPr>
          <a:xfrm>
            <a:off x="4620768" y="404679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0884A9E-578C-25DB-5AE8-C82DC649166E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11604C-9B87-B9C7-ADFC-BA0AEC57A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9" y="1286241"/>
            <a:ext cx="3854196" cy="24141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556DD7-1CA3-F195-3818-90A4EE69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31" y="1286241"/>
            <a:ext cx="3854197" cy="24056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5305A0-7985-0B4B-A41D-5D6B30B80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9" y="4046793"/>
            <a:ext cx="3854196" cy="24333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26C885-97B0-76B8-7F14-77778651E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232" y="4046793"/>
            <a:ext cx="3854196" cy="24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16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467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319F95-F4DA-9C7D-157D-69D7D9659B81}"/>
              </a:ext>
            </a:extLst>
          </p:cNvPr>
          <p:cNvSpPr/>
          <p:nvPr/>
        </p:nvSpPr>
        <p:spPr>
          <a:xfrm>
            <a:off x="4620768" y="404679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0884A9E-578C-25DB-5AE8-C82DC649166E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1BD24A-8ED6-958F-D9F8-5AC8665A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9" y="1286241"/>
            <a:ext cx="3878580" cy="2437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050B09-AE84-48F6-03B1-28467250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6241"/>
            <a:ext cx="3878581" cy="24103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2E698C-79D1-C19D-A195-4BEAEB317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46793"/>
            <a:ext cx="3866389" cy="24495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B064BB-0A69-2BD0-A12E-589D63901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046793"/>
            <a:ext cx="3866390" cy="24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217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10775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0884A9E-578C-25DB-5AE8-C82DC649166E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D7529F-91F8-22F1-24F3-29272CAF2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951732" cy="24720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3C3FC7-6DED-BD60-93EF-2A43C96D7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0" y="1291662"/>
            <a:ext cx="3951732" cy="24611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5BCC7F-9E0A-D62F-5F1C-C2C8BAE20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07754"/>
            <a:ext cx="6816852" cy="22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23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10775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12D338-6BFC-BF97-22EA-7B890B0D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2"/>
            <a:ext cx="6201973" cy="24895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132CDE-BB4A-E3BA-865C-E1BF22A2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" y="4107755"/>
            <a:ext cx="6219443" cy="248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30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디지털 해상도와 배수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디지털 해상도와 배수 개념의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CEB7C5-1201-22DB-D291-298F78A9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40" y="1138822"/>
            <a:ext cx="6209919" cy="20815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9D4D63-3256-32DD-3A55-B380AF2E2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7" y="3338558"/>
            <a:ext cx="4086225" cy="1266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027AF9-29DB-BF87-1EE2-AF870C040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759" y="4732269"/>
            <a:ext cx="5611558" cy="19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04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10775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1CA33-9530-BE9E-29EB-1AE257F9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4000498" cy="24992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291734-28B1-BDF2-F4F4-F86AA8DE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" y="4143376"/>
            <a:ext cx="4000499" cy="2494840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5750215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4572000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7CE6B3-873B-FBA4-62C5-AF2A59C6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476241" cy="1638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36BCDA-D163-3375-F457-FD069061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2" y="1286242"/>
            <a:ext cx="3476241" cy="29172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5CD5526-F6C2-E7F4-0E02-7CAEFE4B0975}"/>
              </a:ext>
            </a:extLst>
          </p:cNvPr>
          <p:cNvSpPr/>
          <p:nvPr/>
        </p:nvSpPr>
        <p:spPr>
          <a:xfrm>
            <a:off x="107528" y="444777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1DA563-05EB-8B11-9A6F-BC5E0B19E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452621"/>
            <a:ext cx="3488100" cy="2177188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26585885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9420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5CD5526-F6C2-E7F4-0E02-7CAEFE4B0975}"/>
              </a:ext>
            </a:extLst>
          </p:cNvPr>
          <p:cNvSpPr/>
          <p:nvPr/>
        </p:nvSpPr>
        <p:spPr>
          <a:xfrm>
            <a:off x="4571999" y="409420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A3792-6888-9FD6-2029-4930D749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2"/>
            <a:ext cx="7060692" cy="21717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337FC-75B6-41B3-7B4B-4442E83F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94204"/>
            <a:ext cx="3646931" cy="22944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F5FFE5-FD6D-BFE7-7D04-265CAFAD1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502" y="4094204"/>
            <a:ext cx="3646931" cy="2269379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16529075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9420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8355A-3289-6EEB-3CF7-3A59B751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781800" cy="2228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9D4E56-594D-AF2B-8C14-1EFC3FDDE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4097252"/>
            <a:ext cx="6753225" cy="2209800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14430005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2ED662D-5C54-82FA-A40C-E7AA18343EF1}"/>
              </a:ext>
            </a:extLst>
          </p:cNvPr>
          <p:cNvSpPr/>
          <p:nvPr/>
        </p:nvSpPr>
        <p:spPr>
          <a:xfrm>
            <a:off x="107528" y="409420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1FE64BA-FC13-EF42-751C-764047FAB78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AA807-87BA-5BC0-E658-70B99332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6536436" cy="26182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E13611-E01C-EB35-54F8-AA766DEC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94204"/>
            <a:ext cx="3793236" cy="2362454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알림창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형태의 </a:t>
            </a:r>
            <a:r>
              <a:rPr lang="ko-KR" altLang="en-US" sz="2400" b="1" dirty="0" err="1">
                <a:latin typeface="+mn-ea"/>
              </a:rPr>
              <a:t>알림창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</p:spTree>
    <p:extLst>
      <p:ext uri="{BB962C8B-B14F-4D97-AF65-F5344CB8AC3E}">
        <p14:creationId xmlns:p14="http://schemas.microsoft.com/office/powerpoint/2010/main" val="21532449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EC45F-ECA9-14F0-3171-23E685EF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06" y="1175056"/>
            <a:ext cx="5234988" cy="265053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421612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041320-24CE-DDB9-CB30-BED429EC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216125"/>
            <a:ext cx="3612781" cy="213590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64830DA6-C8C7-0485-0BB6-D5477A4F57DA}"/>
              </a:ext>
            </a:extLst>
          </p:cNvPr>
          <p:cNvSpPr/>
          <p:nvPr/>
        </p:nvSpPr>
        <p:spPr>
          <a:xfrm>
            <a:off x="4571999" y="421612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79CFFA-B818-046D-FBB2-751C381AB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319" y="4216124"/>
            <a:ext cx="3397353" cy="21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663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416735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830DA6-C8C7-0485-0BB6-D5477A4F57DA}"/>
              </a:ext>
            </a:extLst>
          </p:cNvPr>
          <p:cNvSpPr/>
          <p:nvPr/>
        </p:nvSpPr>
        <p:spPr>
          <a:xfrm>
            <a:off x="4620767" y="416735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25A2DC-3E5E-D9FE-FCC7-3301A1C32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81044" cy="2387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9B493F-B653-BDCB-BD58-1CEC255C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6241"/>
            <a:ext cx="3781044" cy="2356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66028B-F0B2-9059-8586-2C3281800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67355"/>
            <a:ext cx="3781045" cy="23788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545752D-E104-CCFF-FD62-203363154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167355"/>
            <a:ext cx="3793237" cy="2381217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11133880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403906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F2698E-9CC1-8BB7-FF87-F1D44E3C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3866385" cy="24164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5D48BA-8C8D-0425-7E96-21E573C9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3" y="4021467"/>
            <a:ext cx="3902061" cy="2400616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15228282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830DA6-C8C7-0485-0BB6-D5477A4F57DA}"/>
              </a:ext>
            </a:extLst>
          </p:cNvPr>
          <p:cNvSpPr/>
          <p:nvPr/>
        </p:nvSpPr>
        <p:spPr>
          <a:xfrm>
            <a:off x="4620768" y="400930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78FAD3-517C-C96A-9A6F-45A8BAEC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9" y="1286242"/>
            <a:ext cx="3878580" cy="21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36BDBC-601F-AA7E-60E7-099F4C8F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32" y="1303844"/>
            <a:ext cx="3449764" cy="21627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766FBF-00FA-AA36-F632-16BF5F14D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9" y="4004378"/>
            <a:ext cx="3878580" cy="24177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58C08D-8789-2241-D51B-C0367B49A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732" y="4004378"/>
            <a:ext cx="3878580" cy="2443335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604269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8246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719F75-6DE9-F466-0A90-DF65F923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3878578" cy="2443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EEB1BB-571A-03EF-059A-4BBF7E70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82460"/>
            <a:ext cx="7760064" cy="2245187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294919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디지털 해상도와 배수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디지털 해상도와 배수 개념의 이해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BC5064-A83E-6183-35F1-DD073E04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190" y="1296976"/>
            <a:ext cx="4949620" cy="52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000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8246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BE60A6-386D-DECF-6345-67733E47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7843998" cy="2261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78031F-71DE-F906-8AB1-ED96656BA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82460"/>
            <a:ext cx="7843999" cy="2255287"/>
          </a:xfrm>
          <a:prstGeom prst="rect">
            <a:avLst/>
          </a:prstGeom>
        </p:spPr>
      </p:pic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5670985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5807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5AA0DB-F4E0-2828-8AC3-8EB649A4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4000498" cy="25113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7B2580-3D67-0FF3-6CEA-F9EECAAC1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4058077"/>
            <a:ext cx="4000498" cy="2523391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2056680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F7328-FCB4-4C8B-4E2A-52D44BA3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54196" cy="2421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EFBDE8-2895-E9D9-DD5B-365E0FE5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90005"/>
            <a:ext cx="3854197" cy="24141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AB5EB7-0271-F4F0-A69D-14F8BC5D6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009308"/>
            <a:ext cx="3854196" cy="2422637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반응형 레이아웃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프로필 카드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15087545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554029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컴포넌트 </a:t>
            </a:r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배리언츠</a:t>
            </a: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적용하기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5</a:t>
            </a:r>
          </a:p>
        </p:txBody>
      </p:sp>
    </p:spTree>
    <p:extLst>
      <p:ext uri="{BB962C8B-B14F-4D97-AF65-F5344CB8AC3E}">
        <p14:creationId xmlns:p14="http://schemas.microsoft.com/office/powerpoint/2010/main" val="15607815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7610D-9CEF-6DC7-2987-8EECAC623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5159"/>
            <a:ext cx="3866388" cy="24356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D168B0-B411-0148-97DF-73F65100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128" y="1285159"/>
            <a:ext cx="3898768" cy="24356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2A6184-6F51-A00F-28E7-7EDDC89AC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25672"/>
            <a:ext cx="3866388" cy="242932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14293" y="400930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238B5F0-04C3-9DE4-89D9-6E4232D22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05" y="4025671"/>
            <a:ext cx="3866388" cy="24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963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19301D-6B47-98AD-B008-BF3C6749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0"/>
            <a:ext cx="4634484" cy="28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327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E5514D-231E-8069-AE9F-4635128F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72213"/>
            <a:ext cx="3752752" cy="2361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FBDE43-E75A-9494-914F-D125DC44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67977"/>
            <a:ext cx="3752752" cy="23290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EEA997-F38A-D88E-EFB1-FF48F54F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09308"/>
            <a:ext cx="3752753" cy="23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677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385440" y="126851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ED280D-936C-7FAA-EE9A-6E6F4BBF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84" y="1280708"/>
            <a:ext cx="3673863" cy="2308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4E082E-61B6-A381-FA05-29B82D3B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852" y="1268516"/>
            <a:ext cx="4322231" cy="23083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061789-7C6E-1CD3-4AB6-BE1844E7B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4" y="4009309"/>
            <a:ext cx="3673863" cy="22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118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5F4762-7529-B690-8312-5800BFAC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5159"/>
            <a:ext cx="3854194" cy="2438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CE755E-B5E5-694E-2047-154622EE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98" y="1285159"/>
            <a:ext cx="3907098" cy="24387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D29A04-0FE9-AF1E-BF09-20020468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009310"/>
            <a:ext cx="3854194" cy="24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72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D4A1C1-CB79-63F3-92C5-718273DC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44468" cy="2370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1AE961-B97D-1A46-09A0-00DB7F5B3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09310"/>
            <a:ext cx="3744468" cy="23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AD80A6-288A-A81E-ED7E-C00EBFB3D5E1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29168-6B04-F8D0-386A-BA33DD9419AA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로컬 폰트 사용하기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4FB54B-E727-5360-0FB4-EDBAA379C241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로컬 폰트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CCD124-1106-256F-6E94-9FF18D260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3" y="1286241"/>
            <a:ext cx="3927895" cy="24071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8C741B-C781-C651-3CF5-296AE445BEB5}"/>
              </a:ext>
            </a:extLst>
          </p:cNvPr>
          <p:cNvSpPr/>
          <p:nvPr/>
        </p:nvSpPr>
        <p:spPr>
          <a:xfrm>
            <a:off x="261191" y="1286241"/>
            <a:ext cx="268224" cy="77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B9942F-5EA9-AA2C-71D5-A87D754B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65" y="1286240"/>
            <a:ext cx="3927894" cy="2101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BF3DD8-AD11-7B15-E2E0-CC13623B3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55918"/>
            <a:ext cx="2447607" cy="22305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B69F42-718D-3F53-05DC-49D860A0E10B}"/>
              </a:ext>
            </a:extLst>
          </p:cNvPr>
          <p:cNvSpPr/>
          <p:nvPr/>
        </p:nvSpPr>
        <p:spPr>
          <a:xfrm>
            <a:off x="159975" y="1592627"/>
            <a:ext cx="268224" cy="77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97041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24443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40093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D6CB72-63F1-1314-B043-B57B18C6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9" y="1286242"/>
            <a:ext cx="3878580" cy="24401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505C8F-5D90-ECFE-F173-1413223E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9821"/>
            <a:ext cx="3866389" cy="24365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A7C269-1DED-61ED-5734-A5728C34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09309"/>
            <a:ext cx="3878580" cy="241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74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395626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EBB891-63BF-1E0A-4B52-BCC18861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3854192" cy="24025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7FF128-D22C-665E-D0CF-ECEDFA742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92" y="3938665"/>
            <a:ext cx="3854192" cy="24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217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동일한 형태를 반복해서 사용하기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404630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62D8AA-907B-EBAC-8B13-341EF3B06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4012690" cy="25101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6F79AF-4764-74C6-C935-878AF6D4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46303"/>
            <a:ext cx="4000498" cy="25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82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A1686-2E09-BC82-3B19-1D84D6D95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024634"/>
            <a:ext cx="67627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543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391915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385441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822F4E-3E46-3976-32BB-E6276791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303845"/>
            <a:ext cx="2561843" cy="24879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2F082D1-8A81-775B-F1A3-9A85D05D8406}"/>
              </a:ext>
            </a:extLst>
          </p:cNvPr>
          <p:cNvSpPr/>
          <p:nvPr/>
        </p:nvSpPr>
        <p:spPr>
          <a:xfrm>
            <a:off x="480647" y="1175056"/>
            <a:ext cx="421053" cy="934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72D7E3-2D4F-A9EC-1EAE-EC8D4F1B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529" y="1265929"/>
            <a:ext cx="3580923" cy="22715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7C8C0D-1A76-BD07-35B2-964643D8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85" y="4150484"/>
            <a:ext cx="3605964" cy="22715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0A4FEA-5D86-A058-C04B-4EDA6C831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529" y="4150484"/>
            <a:ext cx="3580924" cy="2235126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</p:spTree>
    <p:extLst>
      <p:ext uri="{BB962C8B-B14F-4D97-AF65-F5344CB8AC3E}">
        <p14:creationId xmlns:p14="http://schemas.microsoft.com/office/powerpoint/2010/main" val="14950269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391915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385441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361DE-33E1-8253-0FB0-190FFEE9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652940" cy="2298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6ACF5D-93BA-2A6A-0F61-DCC29644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21" y="1309926"/>
            <a:ext cx="3681986" cy="22982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6B7B40-78B6-A4A9-4890-9F968A35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" y="4147006"/>
            <a:ext cx="3652940" cy="22750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058FBB-EF01-7660-11B2-664A1A03A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321" y="4128854"/>
            <a:ext cx="3681986" cy="2311379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</p:spTree>
    <p:extLst>
      <p:ext uri="{BB962C8B-B14F-4D97-AF65-F5344CB8AC3E}">
        <p14:creationId xmlns:p14="http://schemas.microsoft.com/office/powerpoint/2010/main" val="37675233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391915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5BE788-7159-2570-2909-F06EF06D6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34737" cy="2255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4B30F8-8366-0C9C-AB69-0FDBD418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331" y="1303845"/>
            <a:ext cx="3634737" cy="22867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9DB71A-A976-E0BB-D693-9FBEC0037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2900"/>
            <a:ext cx="3634737" cy="2283773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</p:spTree>
    <p:extLst>
      <p:ext uri="{BB962C8B-B14F-4D97-AF65-F5344CB8AC3E}">
        <p14:creationId xmlns:p14="http://schemas.microsoft.com/office/powerpoint/2010/main" val="10197590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722943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B01E3E-F791-9232-2C46-8A7C9B74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" y="1286241"/>
            <a:ext cx="2657475" cy="2514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6193B2-3B4C-85F4-5F67-E395D98C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49" y="1286241"/>
            <a:ext cx="1590675" cy="2466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950554-24AA-11D6-65E4-48CF278E9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33850"/>
            <a:ext cx="3844115" cy="2426969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</p:spTree>
    <p:extLst>
      <p:ext uri="{BB962C8B-B14F-4D97-AF65-F5344CB8AC3E}">
        <p14:creationId xmlns:p14="http://schemas.microsoft.com/office/powerpoint/2010/main" val="8066246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397389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0B9A92-CB43-36E6-A01F-E57441F4B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36263" cy="2279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58F228-048D-925A-8652-2EB8E215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" y="3973893"/>
            <a:ext cx="6781800" cy="2257425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</p:spTree>
    <p:extLst>
      <p:ext uri="{BB962C8B-B14F-4D97-AF65-F5344CB8AC3E}">
        <p14:creationId xmlns:p14="http://schemas.microsoft.com/office/powerpoint/2010/main" val="12703594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3857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722943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B1012-2636-CFF6-B003-847DADD8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260982" cy="20407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5C7AC0-82C1-6E28-414B-80D6C15E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7" y="1274848"/>
            <a:ext cx="3260982" cy="1924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1EBBAA-F51A-5097-70E4-38653940F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57053"/>
            <a:ext cx="4312147" cy="2354660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컴포넌트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컴포넌트로 아이콘 관리하고 사용하기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5033141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129" y="4138530"/>
            <a:ext cx="3312978" cy="20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2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48990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5000" b="1" dirty="0">
              <a:latin typeface="+mj-ea"/>
              <a:ea typeface="+mj-ea"/>
            </a:endParaRPr>
          </a:p>
          <a:p>
            <a:endParaRPr lang="en-US" altLang="ko-KR" sz="5000" b="1" dirty="0">
              <a:latin typeface="+mj-ea"/>
              <a:ea typeface="+mj-ea"/>
            </a:endParaRPr>
          </a:p>
          <a:p>
            <a:r>
              <a:rPr lang="ko-KR" altLang="en-US" sz="5000" b="1" dirty="0" err="1">
                <a:latin typeface="+mj-ea"/>
                <a:ea typeface="+mj-ea"/>
              </a:rPr>
              <a:t>피그마</a:t>
            </a:r>
            <a:r>
              <a:rPr lang="ko-KR" altLang="en-US" sz="5000" b="1" dirty="0">
                <a:latin typeface="+mj-ea"/>
                <a:ea typeface="+mj-ea"/>
              </a:rPr>
              <a:t> 시작하기</a:t>
            </a: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atin typeface="+mj-ea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5289273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5EB40-D6B3-1384-F209-A43FBB302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50" y="2058542"/>
            <a:ext cx="7320957" cy="3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6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465067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458593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05C66A-716B-D7AC-0C14-C3F3AB4ED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18882" cy="21427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AD845E-0F74-FB36-6F81-0715FFD4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773" y="1286241"/>
            <a:ext cx="3525012" cy="2207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3F043C-CCD9-2273-5DDB-4C5EA34CA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14800"/>
            <a:ext cx="3618882" cy="22856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210B46-0294-A7D3-A751-B85992BE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773" y="4150484"/>
            <a:ext cx="3525013" cy="2209942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18599019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386416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477259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470784" y="386416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923F7A-0C9F-F415-09AA-8CB8FD45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680424" cy="2310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B664AB-B444-D0EB-B0B5-6DD4227C2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773" y="1286241"/>
            <a:ext cx="3680424" cy="2279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A38FA1-7562-64C6-1AB7-4074C3BAD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64165"/>
            <a:ext cx="3680424" cy="23206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AE054F-A66A-327A-5CEC-B220F2894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994" y="3864166"/>
            <a:ext cx="3680424" cy="2326612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2470893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9" y="386416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477259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F9305-10A8-5775-5786-4B914B4D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695699" cy="23098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AD5B38-9B48-FBC6-3712-95E91E010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10" y="1286241"/>
            <a:ext cx="3695699" cy="23067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CACEF8-C763-0F94-B65D-93B3001A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60532"/>
            <a:ext cx="6902196" cy="2148430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118360395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407779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83151F-5FA5-04E6-09FD-28880A75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75056"/>
            <a:ext cx="3784021" cy="2433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29D640-90AD-0C63-2CC3-E40CD932D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45" y="4060188"/>
            <a:ext cx="3784022" cy="2361895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657671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465067" y="130384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458593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F7BC0B-07AC-81D5-BDA9-52B42C1C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09652" cy="23103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7E99F2-0927-ECF3-8CD4-B563F74C9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49" y="1286241"/>
            <a:ext cx="3692976" cy="23070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DF3692-DFF1-EA65-F9DA-906D2B23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33850"/>
            <a:ext cx="3709652" cy="2342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DE2751-321D-6C91-2A48-C39F856ED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625" y="4146042"/>
            <a:ext cx="3692976" cy="2310144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32711544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394322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465067" y="127946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A2692D-8A90-847F-CCBA-2A7F18CB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59124" cy="22970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F142B4-1691-A46D-BB5B-2C95564F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378" y="1288291"/>
            <a:ext cx="3659124" cy="22949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F5E4A4-736D-6FAF-856A-903246DB8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43220"/>
            <a:ext cx="6772275" cy="2105025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2240007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107528" y="388593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CEBF04-2F82-6D50-FAC2-CFD6E0D8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956627" cy="21427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FD7CB6-E68D-178E-1405-DC586FFE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65" y="3885939"/>
            <a:ext cx="3412487" cy="2137492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7059476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11776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DF0B66-4E72-8BED-245C-4BD6E1CC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6231636" cy="2504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2ACA5C-C1C6-8FE0-DFD4-E6416DB858DD}"/>
              </a:ext>
            </a:extLst>
          </p:cNvPr>
          <p:cNvSpPr/>
          <p:nvPr/>
        </p:nvSpPr>
        <p:spPr>
          <a:xfrm>
            <a:off x="4610171" y="2489952"/>
            <a:ext cx="2283820" cy="1400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F5A607-76DE-D224-2AD8-5D3A8CD8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2743200" cy="1809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D1C300-0CC1-46BD-2FAF-13424113D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150484"/>
            <a:ext cx="3962330" cy="2484110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24572982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F415A6-13E3-B090-6FF6-D4AE3315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914898" cy="3100166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297813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홈 화면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홈 화면 살펴보기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1592654"/>
            <a:ext cx="8159262" cy="435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65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7DA581-8DB4-BA24-E905-FDDCED4B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81040" cy="2365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6F4F6-F1D3-A54F-7F9E-F9AF9F8A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69" y="1286241"/>
            <a:ext cx="2743200" cy="182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8AFD35-0729-0284-FF96-ED6F9FF41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81040" cy="23683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1A046D-D4BA-FC8B-FF1E-B03168ED4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069" y="4150484"/>
            <a:ext cx="2781300" cy="1809750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22393298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92335" y="400786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1E7AF1-B783-7E11-77F2-745BC039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20084" cy="23301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AE3D1-06F8-ABA8-074C-161D5166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4005057"/>
            <a:ext cx="4091333" cy="2330163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30228213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058DD4-0B65-DD4E-C08A-A387F96D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671316" cy="1916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D8447E-D7C3-E233-1872-820ED8B7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74" y="1286242"/>
            <a:ext cx="3314553" cy="23841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3AC47A-AA8F-7316-DC95-FA330B693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5"/>
            <a:ext cx="3671316" cy="22885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E2D28D-3D11-B22E-DABF-369FF862A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074" y="4150484"/>
            <a:ext cx="3314553" cy="2389171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407760731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01A55A-8AF5-8F91-6E66-FC678C37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32274" cy="2359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F08DCF-1D22-4AFB-1FDF-1433D589B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2" y="1286241"/>
            <a:ext cx="3732274" cy="23481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21B1DE-6568-7932-0B90-D78ECFC2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33850"/>
            <a:ext cx="3732274" cy="2351168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 프로퍼티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컴포넌트 프로퍼티를 활용한 체크리스트 만들기</a:t>
            </a:r>
          </a:p>
        </p:txBody>
      </p:sp>
    </p:spTree>
    <p:extLst>
      <p:ext uri="{BB962C8B-B14F-4D97-AF65-F5344CB8AC3E}">
        <p14:creationId xmlns:p14="http://schemas.microsoft.com/office/powerpoint/2010/main" val="43501754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1B33CA-07D1-87A4-C0DB-49C1045E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695700" cy="20803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7F84E-4416-4D8E-8A3E-09D59AC6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6241"/>
            <a:ext cx="3695700" cy="23220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F6FD58-7DB0-9A75-3B7B-182546975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26478"/>
            <a:ext cx="3695700" cy="23341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A9B088-956E-82CB-BFB3-B165A384E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48" y="4123236"/>
            <a:ext cx="3694214" cy="2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04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84E85A-C5FE-20C5-CF9E-585D228A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34201" cy="2322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82F216-20C6-3CCB-3A85-3DEEC841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6241"/>
            <a:ext cx="3734201" cy="2347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52D90A-E9CE-39BC-CB63-9A220742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4150484"/>
            <a:ext cx="3734201" cy="23493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22E57B-E3E5-00E6-CE19-546C1EF65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150484"/>
            <a:ext cx="3734201" cy="2360607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40698163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196EB-F7CC-6582-24BC-41FE5342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07892" cy="23245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C9406D-879E-53EA-D202-0996C1F2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43" y="1289821"/>
            <a:ext cx="3713623" cy="23210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8FDE78-E7A0-145F-08E1-8C882D175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707893" cy="2314377"/>
          </a:xfrm>
          <a:prstGeom prst="rect">
            <a:avLst/>
          </a:prstGeom>
        </p:spPr>
      </p:pic>
      <p:sp>
        <p:nvSpPr>
          <p:cNvPr id="2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15039667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8706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F06100-2CE3-EA3B-4100-D9EDCCDE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66387" cy="2424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6A85E0-3591-106E-1115-7E216D270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87060"/>
            <a:ext cx="7389876" cy="2293768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42895167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40134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7686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5" y="40134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64AF5A-962C-B3BB-B8EA-0546D391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842004" cy="243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B4C9C9-2208-F540-5C42-0ED00C9F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44" y="1286241"/>
            <a:ext cx="3842004" cy="24287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99D4E0-4A84-BA3E-79CB-52B00C916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13409"/>
            <a:ext cx="3842004" cy="24086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223C92-E0FE-4CB5-429A-3F1963014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44" y="4013409"/>
            <a:ext cx="1544704" cy="2432722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23436817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40134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7686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5" y="40134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74EFC1-9EA3-4033-885F-42370D6C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76860"/>
            <a:ext cx="1659636" cy="26137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01BDB1-D80F-054D-6EE9-865069257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64" y="1276860"/>
            <a:ext cx="3721156" cy="23441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61E849-E972-B1DD-C739-3BD04250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13409"/>
            <a:ext cx="2743200" cy="1724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49FA48-D92A-2417-7A58-362DBC489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4013409"/>
            <a:ext cx="3721156" cy="2325722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193624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홈 화면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홈 화면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F103B2-BCD1-8E9C-BC42-F15BC6CA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6" y="1333501"/>
            <a:ext cx="4010025" cy="2495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26CF8C-3500-EEDA-834B-9DEDB653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74" y="1333501"/>
            <a:ext cx="4000500" cy="177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19B79-7E77-0856-8899-9980C487D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6" y="4055744"/>
            <a:ext cx="3990975" cy="2505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832EE7-51EB-2778-44F8-DAA15A853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024" y="4055744"/>
            <a:ext cx="40195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86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28" y="401340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DA4343-3FFF-27BF-69D8-A4BBD8EA1521}"/>
              </a:ext>
            </a:extLst>
          </p:cNvPr>
          <p:cNvSpPr/>
          <p:nvPr/>
        </p:nvSpPr>
        <p:spPr>
          <a:xfrm>
            <a:off x="4604897" y="127686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2114CE-4C82-2837-26C1-9DE22051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7" y="1286241"/>
            <a:ext cx="3792355" cy="22738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1E3A5-ED35-30DE-8C7E-CC54C1C033DC}"/>
              </a:ext>
            </a:extLst>
          </p:cNvPr>
          <p:cNvSpPr/>
          <p:nvPr/>
        </p:nvSpPr>
        <p:spPr>
          <a:xfrm>
            <a:off x="341376" y="1175056"/>
            <a:ext cx="268224" cy="484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0E6872-6D88-7065-DC79-F8181D19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76860"/>
            <a:ext cx="3619338" cy="22640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A99179-88FA-6788-5803-5BCF74759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47" y="4013409"/>
            <a:ext cx="3610955" cy="2284808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22068712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F06629C-C2F9-3954-D131-9EC67C8F02B7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B406E4-9078-CBFA-C1FA-746BADC63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5268590" cy="24742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DFFD9A-B6B9-52DF-B6C9-8EE819A2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5"/>
            <a:ext cx="3500628" cy="21143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A106FA-B1A6-DD9C-28DC-789397D6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3" y="4150484"/>
            <a:ext cx="3500626" cy="2142174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38415337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B89DF-9503-8941-6424-028F717C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268212" cy="2928591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18151342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1C601E-246E-3D59-EE29-CF158637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33502"/>
            <a:ext cx="4897733" cy="3067810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10408096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47C7B55-E948-E3F0-727B-7BFBF44F215C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8B95E83-E350-CBF1-D375-227216B153A0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B60F8-38E0-B92F-2313-01072740B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29228" cy="23225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1F2CF4-2E09-F065-0A81-71DB323AD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3729228" cy="2304305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프로퍼티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메인 컴포넌트의 묶음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활용하기</a:t>
            </a:r>
          </a:p>
        </p:txBody>
      </p:sp>
    </p:spTree>
    <p:extLst>
      <p:ext uri="{BB962C8B-B14F-4D97-AF65-F5344CB8AC3E}">
        <p14:creationId xmlns:p14="http://schemas.microsoft.com/office/powerpoint/2010/main" val="34539828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F61BB-C290-09CC-1586-CA0672A0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2338387"/>
            <a:ext cx="67913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672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B61ED0-F8B9-0EE8-7FC4-E00E7D0F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3715"/>
            <a:ext cx="3817619" cy="23124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A49EB3-1A8A-B532-3EB0-3134009CD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44" y="1283715"/>
            <a:ext cx="3817619" cy="2416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991A46-41D8-612B-4C49-2D03658E2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27385" cy="23124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B0BB25-8E1D-913D-C36A-ED1D44B3D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44" y="4150484"/>
            <a:ext cx="3817619" cy="2384959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</p:spTree>
    <p:extLst>
      <p:ext uri="{BB962C8B-B14F-4D97-AF65-F5344CB8AC3E}">
        <p14:creationId xmlns:p14="http://schemas.microsoft.com/office/powerpoint/2010/main" val="257138443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89E088-8D8D-200F-5298-25A2E3B5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7270"/>
            <a:ext cx="6772275" cy="2124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FA7169-B015-B66D-1668-B9374A174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3328786" cy="21089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99F5E7-2774-39B4-A448-0A2645732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48" y="4150484"/>
            <a:ext cx="3328786" cy="2096989"/>
          </a:xfrm>
          <a:prstGeom prst="rect">
            <a:avLst/>
          </a:prstGeom>
        </p:spPr>
      </p:pic>
      <p:sp>
        <p:nvSpPr>
          <p:cNvPr id="1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</p:spTree>
    <p:extLst>
      <p:ext uri="{BB962C8B-B14F-4D97-AF65-F5344CB8AC3E}">
        <p14:creationId xmlns:p14="http://schemas.microsoft.com/office/powerpoint/2010/main" val="81397943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625CB9-38E9-8191-2BA4-C875872A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549396" cy="2231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EFF0E9-C1B9-9E45-E9D1-7D94CB01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873" y="1291601"/>
            <a:ext cx="3549396" cy="22203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D91884-5EE7-CD8F-F2F4-6A3F61D0B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549397" cy="22232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22B912-602D-160A-D2D5-6C3EB5B7E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872" y="4150484"/>
            <a:ext cx="2206751" cy="1390713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</p:spTree>
    <p:extLst>
      <p:ext uri="{BB962C8B-B14F-4D97-AF65-F5344CB8AC3E}">
        <p14:creationId xmlns:p14="http://schemas.microsoft.com/office/powerpoint/2010/main" val="20461163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E3EC6E-D72D-DC5F-ECA3-A0ABC00E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67556" cy="2310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21EB6-03F7-E838-56BF-DE28B11B9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2" y="1268733"/>
            <a:ext cx="3667556" cy="2292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3530BE-CD35-CA22-CD4C-04B7A43FB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667556" cy="22942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3C3E7B-BB3F-4B06-9FCA-A3595A3A4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2" y="4145946"/>
            <a:ext cx="3667556" cy="2276137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</p:spTree>
    <p:extLst>
      <p:ext uri="{BB962C8B-B14F-4D97-AF65-F5344CB8AC3E}">
        <p14:creationId xmlns:p14="http://schemas.microsoft.com/office/powerpoint/2010/main" val="2693545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작업 화면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작업 화면 살펴보기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3" y="1333501"/>
            <a:ext cx="8794994" cy="50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027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126241-742D-F056-E2AA-32963A23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585715" cy="2892528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프로퍼티를 </a:t>
            </a:r>
            <a:r>
              <a:rPr lang="ko-KR" altLang="en-US" sz="2400" b="1" dirty="0" err="1">
                <a:latin typeface="+mn-ea"/>
              </a:rPr>
              <a:t>토글</a:t>
            </a:r>
            <a:r>
              <a:rPr lang="ko-KR" altLang="en-US" sz="2400" b="1" dirty="0">
                <a:latin typeface="+mn-ea"/>
              </a:rPr>
              <a:t> 형태로 만들기</a:t>
            </a:r>
          </a:p>
        </p:txBody>
      </p:sp>
    </p:spTree>
    <p:extLst>
      <p:ext uri="{BB962C8B-B14F-4D97-AF65-F5344CB8AC3E}">
        <p14:creationId xmlns:p14="http://schemas.microsoft.com/office/powerpoint/2010/main" val="13088024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14" y="1684982"/>
            <a:ext cx="8072772" cy="38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9686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470785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470785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561C8-E71E-694C-ADE2-DA5F0C187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33823" cy="2346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61283A-D623-19D0-0764-832234BF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36" y="1274048"/>
            <a:ext cx="3733825" cy="2336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BCDE20-194F-1A6D-DF86-48AE284C5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27755"/>
            <a:ext cx="3733824" cy="23439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36D718-2628-7F2D-D576-F11B2A19C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277" y="4150484"/>
            <a:ext cx="4017798" cy="20590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E72F27-DC61-5AF5-1051-57173E46A750}"/>
              </a:ext>
            </a:extLst>
          </p:cNvPr>
          <p:cNvSpPr/>
          <p:nvPr/>
        </p:nvSpPr>
        <p:spPr>
          <a:xfrm>
            <a:off x="6251403" y="5693664"/>
            <a:ext cx="2791968" cy="728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3390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DDCE27-5883-AF88-2CCA-9B4CE6AE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000500" cy="2511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4FAC3E-3FB6-1CAF-4391-B779B232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4000500" cy="2511327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3291047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01F7BC-CC9D-01E1-1856-3A65B0D1EB46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060478-2616-D41D-548B-EF6F3898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793236" cy="23812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E313E6-D86C-F389-0BA2-7E9352F2D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2" y="1276971"/>
            <a:ext cx="3793236" cy="23864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77021D-8623-341E-B753-918C32568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93236" cy="23728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4711A49-5789-432C-73B4-056F5995A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1" y="4147688"/>
            <a:ext cx="3793237" cy="2367647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49880620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686AD89-0600-F226-2282-E11621B8F3F8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D40F3A-2117-ACCF-51FA-D920BA68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71344" cy="2359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CE27AA-A51C-3879-2655-E5E1344D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6241"/>
            <a:ext cx="3771344" cy="2353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F67C77-F438-2665-8C97-DAFC6B7B8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71344" cy="2340549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131460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22D9CB4-9CCF-E785-5EBA-BF98D6CBBC7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D309C4-8065-B25A-F331-681BD5352662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2CD157-934C-1B52-81AF-0A4C6317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27582"/>
            <a:ext cx="7816596" cy="2484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D6603F-979D-E3CB-8B97-CFD165C5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4150485"/>
            <a:ext cx="3839903" cy="2492122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10839467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9526CB-9B5D-BC0A-DA84-FFA1ECA1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81044" cy="23766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8875F7-285A-6002-0791-959ED3394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6241"/>
            <a:ext cx="3781044" cy="23569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3C1CCA-936D-BE57-D3FC-293944C76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81044" cy="2371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7CAA0A-32DB-5E45-4E07-50242A1E1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48" y="4150484"/>
            <a:ext cx="3781044" cy="2373563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172706029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F20979-05A7-026A-8E48-D0B575EAE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61856"/>
            <a:ext cx="2342388" cy="15397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D1092E-2091-7C37-2FEF-63FFC481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60" y="1286241"/>
            <a:ext cx="3674552" cy="22965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0A98C9-099A-16DD-059C-3A17CFC97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5"/>
            <a:ext cx="3671316" cy="22965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A7E3107-38D7-CA28-80BF-64F0EAA9C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60" y="4153065"/>
            <a:ext cx="3671316" cy="2306756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73000611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0922A0-FB08-B9D9-869A-B71FD311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78577" cy="24262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891D61-3EAE-CBA1-ACE4-823A8539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876" y="1286241"/>
            <a:ext cx="3878577" cy="24262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4089BF-B2F5-36D3-F5DB-EDE4A08CE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878577" cy="2431602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489400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툴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툴 바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FB102C-5352-AE68-1865-F74CFF63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8" y="1926351"/>
            <a:ext cx="3474183" cy="3474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05BAFE-DFE0-2A8F-FDDF-16BBE9B2E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879091"/>
            <a:ext cx="3013608" cy="9145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08C7F0-4A84-9862-C15A-71A0975B4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735" y="2847132"/>
            <a:ext cx="2987478" cy="10103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DBF82A-0A81-903E-037F-F0731EC12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025" y="3925601"/>
            <a:ext cx="2978768" cy="17680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E5CCAA-6C71-F30F-9923-77B55FB7E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025" y="5761827"/>
            <a:ext cx="2996188" cy="9145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68" y="1268413"/>
            <a:ext cx="7850863" cy="5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4895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7E2E4D-2893-F4AB-9072-3522D467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29230" cy="23225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C81EBC-28A5-BA13-598C-5ECEF8C9B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6241"/>
            <a:ext cx="3729230" cy="23328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9EA3F7-F3C6-D38E-1FA8-A2E0BE174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2762250" cy="18097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0FB752-3B41-C374-AD76-BF0AF345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150484"/>
            <a:ext cx="3729230" cy="2341036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13093881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1DC5A5-C819-229A-19D8-D5833D04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5682996" cy="3649958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10848656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569207-FAB9-AE8F-0705-69D82291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35798" cy="2407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44B479-0DD7-4193-A238-791FD09E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852" y="1286241"/>
            <a:ext cx="3835798" cy="23910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352B426-28AB-102A-27E9-473333EB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2743200" cy="18002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0B0E4E6-AB9D-F3FB-3A70-6CD27848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852" y="4150483"/>
            <a:ext cx="3817270" cy="2391037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12080957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7508D4-A96B-08C5-E2E6-649FBEF4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514850" cy="3105150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17657577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31A82A-52BC-7598-98AE-14B8A901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781044" cy="2384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002F4B-95E5-7638-D782-ED655992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86241"/>
            <a:ext cx="3781044" cy="2370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AA37A2-0911-C56F-07EB-785252F48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2743200" cy="18002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F5BA23-FB85-3F26-12F2-253E81518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4150484"/>
            <a:ext cx="3781044" cy="2373563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31347781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BFB064-0FF1-EB97-0C4A-EC4514159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723437" cy="23220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20BD55-7684-BB5A-9FA5-B09ED2490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64" y="1286242"/>
            <a:ext cx="2633472" cy="17099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CBDBEB3-82EF-6846-F796-62DCBD443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723437" cy="23425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EC919E-5838-AE58-5A59-0E5409D03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065" y="4150484"/>
            <a:ext cx="3723438" cy="2315896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691432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027189-65AC-586D-46C4-00605CF1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5306"/>
            <a:ext cx="3695700" cy="25641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DCD2E4-6958-D205-EAE4-D7CA16C08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5306"/>
            <a:ext cx="3695700" cy="2316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B5EA79-3DB4-A3E7-E848-2466FC50E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695700" cy="25585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A9CBC0-7C35-B7CF-5358-C95658FE7BD7}"/>
              </a:ext>
            </a:extLst>
          </p:cNvPr>
          <p:cNvSpPr/>
          <p:nvPr/>
        </p:nvSpPr>
        <p:spPr>
          <a:xfrm>
            <a:off x="377952" y="6610184"/>
            <a:ext cx="3206496" cy="223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F5F74A-10BF-0EFD-589C-E05757B91754}"/>
              </a:ext>
            </a:extLst>
          </p:cNvPr>
          <p:cNvSpPr/>
          <p:nvPr/>
        </p:nvSpPr>
        <p:spPr>
          <a:xfrm>
            <a:off x="3870117" y="6610184"/>
            <a:ext cx="853948" cy="223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DE3F184-97E9-E98F-5037-FD34B28AF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0" y="4138292"/>
            <a:ext cx="3695698" cy="2338428"/>
          </a:xfrm>
          <a:prstGeom prst="rect">
            <a:avLst/>
          </a:prstGeom>
        </p:spPr>
      </p:pic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57488572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740925F3-E11E-90ED-9494-B060A758D41F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ECD616-7220-2A0B-B1E0-FEC0024A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5305043" cy="3322939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배리언츠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버튼 </a:t>
            </a:r>
            <a:r>
              <a:rPr lang="ko-KR" altLang="en-US" sz="2400" b="1" dirty="0" err="1">
                <a:latin typeface="+mn-ea"/>
              </a:rPr>
              <a:t>배리언츠</a:t>
            </a:r>
            <a:r>
              <a:rPr lang="ko-KR" altLang="en-US" sz="2400" b="1" dirty="0">
                <a:latin typeface="+mn-ea"/>
              </a:rPr>
              <a:t> 구성하기</a:t>
            </a:r>
          </a:p>
        </p:txBody>
      </p:sp>
    </p:spTree>
    <p:extLst>
      <p:ext uri="{BB962C8B-B14F-4D97-AF65-F5344CB8AC3E}">
        <p14:creationId xmlns:p14="http://schemas.microsoft.com/office/powerpoint/2010/main" val="23566762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704872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디자인이 살아 움직이는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 만들기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6</a:t>
            </a:r>
          </a:p>
        </p:txBody>
      </p:sp>
    </p:spTree>
    <p:extLst>
      <p:ext uri="{BB962C8B-B14F-4D97-AF65-F5344CB8AC3E}">
        <p14:creationId xmlns:p14="http://schemas.microsoft.com/office/powerpoint/2010/main" val="24767983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프로토타입 속성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프로토타입 속성 살펴보기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44CEA-16F9-733C-BBFE-E30CC528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63" y="2154685"/>
            <a:ext cx="5765674" cy="36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63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툴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툴 바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D9018B-32A1-BD04-8D98-F8C22C20A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99" y="1738051"/>
            <a:ext cx="7117202" cy="410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565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프로토타입 속성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프로토타입 속성 살펴보기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D7FBC4C-083E-EBAA-0865-22E02EAABC10}"/>
              </a:ext>
            </a:extLst>
          </p:cNvPr>
          <p:cNvSpPr/>
          <p:nvPr/>
        </p:nvSpPr>
        <p:spPr>
          <a:xfrm>
            <a:off x="4572000" y="130511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47970B-B550-1D1F-7B45-DC95DAB1DDF7}"/>
              </a:ext>
            </a:extLst>
          </p:cNvPr>
          <p:cNvSpPr/>
          <p:nvPr/>
        </p:nvSpPr>
        <p:spPr>
          <a:xfrm>
            <a:off x="107530" y="129692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634774B-C2DC-6BCB-6F4D-1FA189D56EE4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87A378-59B4-288B-A41B-E84281E2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89" y="1284733"/>
            <a:ext cx="3592746" cy="22474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2E0A53-6DC2-026F-5A3A-7A48F88B1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70" y="1200851"/>
            <a:ext cx="3584831" cy="23191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F89FF22-2FC8-A701-D349-D1B02779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89" y="4150484"/>
            <a:ext cx="3584831" cy="224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1850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프로토타입 속성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프로토타입 속성 살펴보기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B28A3A-36B3-2D5D-058F-2C8E8F43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22583"/>
            <a:ext cx="2586608" cy="24306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DC572F-64D3-DD26-C799-F28C791CD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87" y="2113526"/>
            <a:ext cx="1613420" cy="3248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041F99-0E78-60DE-D86A-8C9DEA80D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86" y="2113526"/>
            <a:ext cx="1613420" cy="17460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C7F9AB-583E-F5FF-8DA9-B2B4A6FE9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186" y="4052596"/>
            <a:ext cx="1613420" cy="13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075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프로토타입 속성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프로토타입 속성 살펴보기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E8465D-660F-B13A-BD77-E917B91405D9}"/>
              </a:ext>
            </a:extLst>
          </p:cNvPr>
          <p:cNvGrpSpPr/>
          <p:nvPr/>
        </p:nvGrpSpPr>
        <p:grpSpPr>
          <a:xfrm>
            <a:off x="2444540" y="2046922"/>
            <a:ext cx="4254920" cy="3796176"/>
            <a:chOff x="2742818" y="2278570"/>
            <a:chExt cx="4254920" cy="37961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1F900E-F452-4E72-A03A-A664A41FA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2818" y="2811969"/>
              <a:ext cx="1829181" cy="239297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6973BC7-3825-5C10-C020-8AC8F2A20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0" y="2278570"/>
              <a:ext cx="1854238" cy="3796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68887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EFCA1-D092-D5BB-3571-AFE11EEC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028634"/>
            <a:ext cx="68008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7389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442EC-42EA-29E4-A0C8-87FAA857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671315" cy="23238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A615C4-FDB5-F108-51D4-06F9B22A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36" y="1289052"/>
            <a:ext cx="3671316" cy="22915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F38EA9-B935-5DB2-4461-AEFD1AA45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43376"/>
            <a:ext cx="3671316" cy="23097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E05CD8-C480-D7FB-01C3-7D1D9289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936" y="4128656"/>
            <a:ext cx="3671316" cy="2305619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44858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55C97E-E0AD-06F4-E2F0-2E6A1A78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744467" cy="2315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4FCC69-AB97-9310-79B8-A5E2DAA4E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9052"/>
            <a:ext cx="3744467" cy="22152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DE7395-34B7-5016-F85A-4DE0D4E5D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43375"/>
            <a:ext cx="3744466" cy="23351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9B99A58-D3A8-5AF0-C461-59E2CD594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541" y="4143375"/>
            <a:ext cx="3744466" cy="2135003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2689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31914" y="377418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19405D-827E-7C6A-B108-8F059F0BE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0" y="1287781"/>
            <a:ext cx="3524250" cy="1885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C29F9D-B11A-CD9B-E065-74AEC44D3A58}"/>
              </a:ext>
            </a:extLst>
          </p:cNvPr>
          <p:cNvSpPr/>
          <p:nvPr/>
        </p:nvSpPr>
        <p:spPr>
          <a:xfrm>
            <a:off x="505033" y="1287781"/>
            <a:ext cx="903646" cy="739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BE0AD5B-EDDF-E95F-5F08-A56261DE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0" y="3774186"/>
            <a:ext cx="6276975" cy="2705100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61746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B866CA-D1FF-5734-81C8-4E7C93FB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76860"/>
            <a:ext cx="6191250" cy="2714625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31759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E7DE5A-2EAA-892D-C0DA-D8A55012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3878580" cy="24411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396FD1-542C-77D5-900E-7CD04779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66" y="1289052"/>
            <a:ext cx="3878580" cy="21859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A6AB13-C554-709B-348B-81D84A41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12091"/>
            <a:ext cx="3878580" cy="244872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7D1D62-CFB8-155C-9EAA-3FD1A0FA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866" y="4150484"/>
            <a:ext cx="3878580" cy="2420916"/>
          </a:xfrm>
          <a:prstGeom prst="rect">
            <a:avLst/>
          </a:prstGeom>
        </p:spPr>
      </p:pic>
      <p:sp>
        <p:nvSpPr>
          <p:cNvPr id="17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629596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A9EB29-BCB2-33BE-DB59-03A53C50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878579" cy="22382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141E93-629B-A932-B060-3DB7A891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3878579" cy="2434791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135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304800" y="1091898"/>
            <a:ext cx="505535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1</a:t>
            </a:r>
            <a:r>
              <a:rPr lang="en-US" altLang="ko-KR" sz="2000" b="1" dirty="0">
                <a:solidFill>
                  <a:srgbClr val="F4AA7C"/>
                </a:solidFill>
                <a:latin typeface="+mj-ea"/>
                <a:ea typeface="+mj-ea"/>
              </a:rPr>
              <a:t>   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원포인트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레슨</a:t>
            </a:r>
            <a:r>
              <a:rPr lang="en-US" altLang="ko-KR" sz="2000" b="1" dirty="0">
                <a:solidFill>
                  <a:srgbClr val="00101D"/>
                </a:solidFill>
                <a:latin typeface="+mj-ea"/>
                <a:ea typeface="+mj-ea"/>
              </a:rPr>
              <a:t>!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미리 보기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304800" y="1790437"/>
            <a:ext cx="316381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2   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시작하기</a:t>
            </a:r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304800" y="2488976"/>
            <a:ext cx="436927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3   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기본 도구 활용하기</a:t>
            </a:r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304800" y="3187515"/>
            <a:ext cx="555228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4   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피그마의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꽃</a:t>
            </a:r>
            <a:r>
              <a:rPr lang="en-US" altLang="ko-KR" sz="2000" b="1" dirty="0">
                <a:solidFill>
                  <a:srgbClr val="00101D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오토 레이아웃 살펴보기</a:t>
            </a:r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304800" y="3886054"/>
            <a:ext cx="484536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5    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컴포넌트 </a:t>
            </a:r>
            <a:r>
              <a:rPr lang="en-US" altLang="ko-KR" sz="2000" b="1" dirty="0">
                <a:solidFill>
                  <a:srgbClr val="00101D"/>
                </a:solidFill>
                <a:latin typeface="+mj-ea"/>
                <a:ea typeface="+mj-ea"/>
              </a:rPr>
              <a:t>&amp;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배리언츠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적용하기</a:t>
            </a:r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304800" y="4584593"/>
            <a:ext cx="625440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6    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디자인이 살아 움직이는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  <a:ea typeface="+mj-ea"/>
              </a:rPr>
              <a:t>프로토타입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  <a:ea typeface="+mj-ea"/>
              </a:rPr>
              <a:t> 만들기</a:t>
            </a:r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304800" y="5283132"/>
            <a:ext cx="385631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7    </a:t>
            </a:r>
            <a:r>
              <a:rPr lang="ko-KR" altLang="en-US" sz="2000" b="1" dirty="0" err="1">
                <a:solidFill>
                  <a:srgbClr val="00101D"/>
                </a:solidFill>
                <a:latin typeface="+mj-ea"/>
              </a:rPr>
              <a:t>피그마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</a:rPr>
              <a:t> 활용 팁 익히기</a:t>
            </a:r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304800" y="237391"/>
            <a:ext cx="846653" cy="510778"/>
          </a:xfrm>
          <a:prstGeom prst="roundRect">
            <a:avLst/>
          </a:prstGeom>
          <a:solidFill>
            <a:srgbClr val="86CAB6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목차</a:t>
            </a:r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304800" y="5981674"/>
            <a:ext cx="376654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7BCB4"/>
                </a:solidFill>
                <a:latin typeface="+mj-ea"/>
                <a:ea typeface="+mj-ea"/>
              </a:rPr>
              <a:t>Part 8    </a:t>
            </a:r>
            <a:r>
              <a:rPr lang="ko-KR" altLang="en-US" sz="2000" b="1" dirty="0">
                <a:solidFill>
                  <a:srgbClr val="00101D"/>
                </a:solidFill>
                <a:latin typeface="+mj-ea"/>
              </a:rPr>
              <a:t>실전 프로젝트 다루기</a:t>
            </a:r>
          </a:p>
        </p:txBody>
      </p:sp>
    </p:spTree>
    <p:extLst>
      <p:ext uri="{BB962C8B-B14F-4D97-AF65-F5344CB8AC3E}">
        <p14:creationId xmlns:p14="http://schemas.microsoft.com/office/powerpoint/2010/main" val="2692594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툴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툴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50514" y="1751810"/>
            <a:ext cx="7408047" cy="4075106"/>
            <a:chOff x="571499" y="1286241"/>
            <a:chExt cx="7408047" cy="40751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E92BBBF-C600-9746-1DE3-AE935E2E6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99" y="1286241"/>
              <a:ext cx="3427473" cy="407510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CF3E39A-8F09-E760-243D-E8A72E53F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4538" y="1286241"/>
              <a:ext cx="3417509" cy="9664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7E00A1-02C5-0E12-286F-C9B40EEFE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3075607"/>
              <a:ext cx="3407546" cy="956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83822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04075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04075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9CA583-3756-1F91-B5AA-A7D95956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3195825" cy="24110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B4DF00-B974-779E-2398-A4166016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45" y="1289052"/>
            <a:ext cx="3550056" cy="20096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7FBDD26-9C3F-1982-DE90-293987D3D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40756"/>
            <a:ext cx="1889158" cy="250562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C615BE-F3C6-4C34-4640-F67F02EC0B11}"/>
              </a:ext>
            </a:extLst>
          </p:cNvPr>
          <p:cNvSpPr/>
          <p:nvPr/>
        </p:nvSpPr>
        <p:spPr>
          <a:xfrm>
            <a:off x="505033" y="4040756"/>
            <a:ext cx="373119" cy="836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00EE0D-FAFE-99FE-8A40-FE31A7E82314}"/>
              </a:ext>
            </a:extLst>
          </p:cNvPr>
          <p:cNvSpPr/>
          <p:nvPr/>
        </p:nvSpPr>
        <p:spPr>
          <a:xfrm>
            <a:off x="201723" y="5559552"/>
            <a:ext cx="602949" cy="1144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6186029-6197-87C4-75F0-30559981F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45" y="4040755"/>
            <a:ext cx="3550056" cy="2057331"/>
          </a:xfrm>
          <a:prstGeom prst="rect">
            <a:avLst/>
          </a:prstGeom>
        </p:spPr>
      </p:pic>
      <p:sp>
        <p:nvSpPr>
          <p:cNvPr id="19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24281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E17264-5C9B-AB40-6B34-BD507C527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3"/>
            <a:ext cx="3598163" cy="1977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8B8082-2C52-B399-DB3C-2730D0DD8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55" y="1289053"/>
            <a:ext cx="3175657" cy="26568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A5F201-D23C-A21F-D676-118A7C39C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598164" cy="22537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4CFA29-4787-D54C-6ED8-890130C3C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255" y="4135344"/>
            <a:ext cx="3598163" cy="2256743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3917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72AC89-2C73-AA43-28EC-0774AF56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122673" cy="24815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2A8B06-53E0-3198-B38A-B0B9111A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52" y="1289052"/>
            <a:ext cx="3122673" cy="19533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C5E21D-BEBC-0ED0-2934-8240D0EE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2086356" cy="25230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CCAB02-DCFF-0DFD-F10D-D3341418E42C}"/>
              </a:ext>
            </a:extLst>
          </p:cNvPr>
          <p:cNvSpPr/>
          <p:nvPr/>
        </p:nvSpPr>
        <p:spPr>
          <a:xfrm>
            <a:off x="571500" y="4150484"/>
            <a:ext cx="160020" cy="470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B5FBCA-4A86-FBC0-5EC5-10E6EDA3C02C}"/>
              </a:ext>
            </a:extLst>
          </p:cNvPr>
          <p:cNvSpPr/>
          <p:nvPr/>
        </p:nvSpPr>
        <p:spPr>
          <a:xfrm>
            <a:off x="520447" y="6203235"/>
            <a:ext cx="160020" cy="470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84E5445-9467-A1D8-EBBB-065F3F9C7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552" y="4126100"/>
            <a:ext cx="3122673" cy="1960268"/>
          </a:xfrm>
          <a:prstGeom prst="rect">
            <a:avLst/>
          </a:prstGeom>
        </p:spPr>
      </p:pic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64647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DD8DD9-5BEB-4D46-B760-88E7182DC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3"/>
            <a:ext cx="3354322" cy="25249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89DD4D-41C2-74AE-D820-5FD75C57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75628"/>
            <a:ext cx="2732532" cy="2545484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54892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1A8791-80C9-1456-ADF4-23D031F9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2647188" cy="12112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8B48CF-E9C7-0132-1441-86203C16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563138"/>
            <a:ext cx="2647188" cy="12348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70C7A4-AFC5-E543-7538-184CD3D06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4033397" cy="2416485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온보딩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온보딩</a:t>
            </a:r>
            <a:r>
              <a:rPr lang="ko-KR" altLang="en-US" sz="2400" b="1" dirty="0">
                <a:latin typeface="+mn-ea"/>
              </a:rPr>
              <a:t> 페이지 </a:t>
            </a:r>
            <a:r>
              <a:rPr lang="ko-KR" altLang="en-US" sz="2400" b="1" dirty="0" err="1">
                <a:latin typeface="+mn-ea"/>
              </a:rPr>
              <a:t>프로토타이핑하기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055795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B255F7-B4FB-B559-7B99-A989FDC2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3787861" cy="24051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7996B4-EE65-471F-1124-49425A25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9052"/>
            <a:ext cx="3787861" cy="23694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F266DF-C8C8-D570-199F-AE50A5730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87861" cy="23809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709577F-6688-4E1A-296E-4C2C48DD2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47" y="4150484"/>
            <a:ext cx="3787861" cy="236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2649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E176AD-50C4-4367-CD8E-3A53C6CF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3"/>
            <a:ext cx="3561587" cy="22387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DC1C8D-6A9E-14A1-13B4-FCD3984A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920" y="1289052"/>
            <a:ext cx="1672140" cy="519557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6933331-D3F8-0E00-D0D5-92BF48629FB3}"/>
              </a:ext>
            </a:extLst>
          </p:cNvPr>
          <p:cNvSpPr/>
          <p:nvPr/>
        </p:nvSpPr>
        <p:spPr>
          <a:xfrm>
            <a:off x="5143500" y="129311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23BFE-2803-3047-FB53-D9882EDEA89A}"/>
              </a:ext>
            </a:extLst>
          </p:cNvPr>
          <p:cNvSpPr/>
          <p:nvPr/>
        </p:nvSpPr>
        <p:spPr>
          <a:xfrm>
            <a:off x="5657088" y="1194816"/>
            <a:ext cx="573024" cy="1121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2713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04897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604897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7A066-BA06-F0BD-5E31-6F7847B7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787541" cy="2380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127353-5293-53B4-2870-77A6D895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9052"/>
            <a:ext cx="3787541" cy="24110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5A1B27-9A3F-9310-485E-80F09D7AB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87541" cy="23807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474503-9620-8E0A-C11E-2AC752E70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48" y="4142160"/>
            <a:ext cx="3787541" cy="23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890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D48090-17EC-9A47-FFA1-01BD5E8C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43243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6260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3563286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3563286" y="399845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0475F-EE93-EFC1-39CF-5EFCD559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2323295" cy="52717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DA0013-F09E-4CD9-5DF8-AC416E86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233" y="1269940"/>
            <a:ext cx="4824598" cy="2265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9CC5EB-6935-87ED-AE49-77CA0E79D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233" y="4002733"/>
            <a:ext cx="4168174" cy="23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98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툴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툴 바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A961F1-34F1-6538-E4AF-C8A51CEB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646726"/>
            <a:ext cx="6781800" cy="1009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7E2B2-BF8F-3F41-7229-E995955C7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2906297"/>
            <a:ext cx="1943100" cy="1247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3F918D-71A6-016A-A22F-F76A6165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488" y="4403772"/>
            <a:ext cx="21050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9587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47F87-6FEE-67A1-F7D1-3B20051C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6085331" cy="30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7206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 포지션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스크롤 포지션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690241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813FE33-4FBF-4A21-4C76-BB54A9A98CF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91F5A9-B86A-8F5B-B721-5E6FE595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817617" cy="2388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251333-C7FC-83BA-34B1-2A7062C1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1819275" cy="1838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6BC4E9-1B76-9B9C-34B3-B95BAA9F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257818"/>
            <a:ext cx="3183636" cy="347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0358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443F7E-A70C-A267-160C-CA36C69E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74" y="1620648"/>
            <a:ext cx="6110652" cy="463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530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4604897" y="129692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92337" y="1296925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92342" y="410171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0C4DF1-0F09-0499-DFD6-E7CF1FC7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3" y="1296925"/>
            <a:ext cx="3720079" cy="23383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975D6E-A14A-F589-DD85-6118737F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70" y="1296925"/>
            <a:ext cx="3720079" cy="2324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38697F-4D5F-1519-A540-3744F1EF5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4" y="4101716"/>
            <a:ext cx="3720082" cy="235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0135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8B92CF-6A96-DF21-B9A0-CD771A2D61F4}"/>
              </a:ext>
            </a:extLst>
          </p:cNvPr>
          <p:cNvSpPr/>
          <p:nvPr/>
        </p:nvSpPr>
        <p:spPr>
          <a:xfrm>
            <a:off x="107529" y="12945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560958-E0B9-4CEF-A64F-C0E8BDF4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94584"/>
            <a:ext cx="6158482" cy="27332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4E8082-B6C9-F244-B118-E91AACEA0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6158482" cy="25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4694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98B92CF-6A96-DF21-B9A0-CD771A2D61F4}"/>
              </a:ext>
            </a:extLst>
          </p:cNvPr>
          <p:cNvSpPr/>
          <p:nvPr/>
        </p:nvSpPr>
        <p:spPr>
          <a:xfrm>
            <a:off x="107529" y="12945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511280-9033-CB27-4C2B-5C297D1A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94584"/>
            <a:ext cx="25622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2827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336673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336673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EC935B-2DE0-210A-842C-C94002F50A68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42F29-5DB6-8A03-343E-E0D804A1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7781"/>
            <a:ext cx="3561588" cy="21495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3A5CBD-85C5-5B9E-1B33-97018AB39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25" y="1287781"/>
            <a:ext cx="3561588" cy="20541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A07E94-923D-843A-291B-AD544B9C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561588" cy="22357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FDA28D-ACA9-B024-F8CE-D8E3360FB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124" y="4150485"/>
            <a:ext cx="4208640" cy="242100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F64B99-941B-F83B-36A8-9CF7FD365D56}"/>
              </a:ext>
            </a:extLst>
          </p:cNvPr>
          <p:cNvSpPr/>
          <p:nvPr/>
        </p:nvSpPr>
        <p:spPr>
          <a:xfrm>
            <a:off x="4709792" y="6022848"/>
            <a:ext cx="2739520" cy="786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0843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스크롤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원하는 대로 스크롤 설정하기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5325706" y="127686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EC935B-2DE0-210A-842C-C94002F50A68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22C45D-7F02-4294-62DB-40D32D25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76860"/>
            <a:ext cx="4183380" cy="26261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040D42-A90F-8867-96AA-2290E488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19" y="1289052"/>
            <a:ext cx="2151233" cy="48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9809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스마트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애니메이트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스마트 </a:t>
            </a:r>
            <a:r>
              <a:rPr lang="ko-KR" altLang="en-US" sz="2400" b="1" dirty="0" err="1">
                <a:latin typeface="+mn-ea"/>
              </a:rPr>
              <a:t>애니메이트</a:t>
            </a:r>
            <a:r>
              <a:rPr lang="ko-KR" altLang="en-US" sz="2400" b="1" dirty="0">
                <a:latin typeface="+mn-ea"/>
              </a:rPr>
              <a:t> 살펴보기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93DBF5-2B9C-25D6-2087-26276BAD2455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EC935B-2DE0-210A-842C-C94002F50A68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EA3247-F2DE-8992-0E17-98CE647DD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671316" cy="22915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1F940D-ACC1-045D-9F6A-CBC5D68E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97120"/>
            <a:ext cx="3671317" cy="22754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79C6EE-C699-553B-43BD-BC320982B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3671317" cy="23178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D5B4FF5-2BBC-793A-DF16-5A09567A7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50484"/>
            <a:ext cx="3650623" cy="18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740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스마트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애니메이트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스마트 </a:t>
            </a:r>
            <a:r>
              <a:rPr lang="ko-KR" altLang="en-US" sz="2400" b="1" dirty="0" err="1">
                <a:latin typeface="+mn-ea"/>
              </a:rPr>
              <a:t>애니메이트</a:t>
            </a:r>
            <a:r>
              <a:rPr lang="ko-KR" altLang="en-US" sz="2400" b="1" dirty="0">
                <a:latin typeface="+mn-ea"/>
              </a:rPr>
              <a:t> 살펴보기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2CA0C2-3F54-8A9E-6B22-75447CE56A43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AEA7B2-C3D3-88D7-9436-A868C6F1E343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EC935B-2DE0-210A-842C-C94002F50A68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0E0AEA-B7C4-6FAF-DC11-81F97255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5049012" cy="25907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167711-C58E-B5B6-348F-2D74357F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4150484"/>
            <a:ext cx="3621851" cy="22715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5BDD3C-B84B-7DCB-7494-C91D78EB8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113" y="4162273"/>
            <a:ext cx="3618295" cy="22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3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툴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툴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376934" y="1286241"/>
            <a:ext cx="6390133" cy="5363494"/>
            <a:chOff x="571499" y="1286241"/>
            <a:chExt cx="6390133" cy="53634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2B07B26-554A-9054-A46B-1EA30665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499" y="1286241"/>
              <a:ext cx="3078249" cy="112181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EFC158F-9DB6-AA68-8DA9-06795C75D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5954" y="1286241"/>
              <a:ext cx="2575678" cy="161540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04276B9-17D7-BA4C-1CE0-0C48FE3E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499" y="3073028"/>
              <a:ext cx="2452116" cy="3576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80444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스마트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애니메이트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스마트 </a:t>
            </a:r>
            <a:r>
              <a:rPr lang="ko-KR" altLang="en-US" sz="2400" b="1" dirty="0" err="1">
                <a:latin typeface="+mn-ea"/>
              </a:rPr>
              <a:t>애니메이트</a:t>
            </a:r>
            <a:r>
              <a:rPr lang="ko-KR" altLang="en-US" sz="2400" b="1" dirty="0">
                <a:latin typeface="+mn-ea"/>
              </a:rPr>
              <a:t> 살펴보기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EC935B-2DE0-210A-842C-C94002F50A68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3439B-8DA0-F6F8-72AF-E0F19FA2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0765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9197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F04241-7AB4-5EC3-8D7B-C88215F2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02" y="2077652"/>
            <a:ext cx="7576502" cy="37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032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D07650-E4C0-2B39-15DF-8C2F6691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3"/>
            <a:ext cx="3720084" cy="21993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F3247F-FC18-4EA4-DAE7-31CC5E4B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8" y="1289052"/>
            <a:ext cx="3720084" cy="23138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D2B8A9-0300-8F52-0C03-D9AB4EB45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33850"/>
            <a:ext cx="3720084" cy="23486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262EF8-CBA5-9AAC-F524-655A0C36D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48" y="4146294"/>
            <a:ext cx="3720084" cy="2324026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312148933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79364B-F44C-55FF-0352-2E0AC1A7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3744466" cy="19964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85F396-B9B7-B33D-CE3E-FCD57DE4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89973"/>
            <a:ext cx="3744466" cy="20536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26A19DB-AE2C-D5F2-5EAB-781A4C588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324225" cy="22669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236A92A-1EF4-0782-8053-CA9BDF32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50484"/>
            <a:ext cx="3744466" cy="2008021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23346642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E606AC-30C7-6274-B65F-01976FC0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866387" cy="18395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472951-E7E8-2B5E-21CF-8D0C9729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32" y="1295058"/>
            <a:ext cx="3866387" cy="17969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9BDC4C-B36F-5B33-09BC-D0DD2C92D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3"/>
            <a:ext cx="6999732" cy="2076279"/>
          </a:xfrm>
          <a:prstGeom prst="rect">
            <a:avLst/>
          </a:prstGeom>
        </p:spPr>
      </p:pic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363607177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107529" y="416636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186DE1-E359-2ECA-D26C-058AC3D8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5714298" cy="21381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DEB62E-A35C-5BA4-642A-EE0ED9DF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66364"/>
            <a:ext cx="6496050" cy="2305050"/>
          </a:xfrm>
          <a:prstGeom prst="rect">
            <a:avLst/>
          </a:prstGeom>
        </p:spPr>
      </p:pic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172489490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608576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B17CE8-E177-A32A-CB2A-9D4354D4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17" y="1270951"/>
            <a:ext cx="3878580" cy="2437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AE3373-6BA1-5DAD-ACFD-A310E6D65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38" y="1284219"/>
            <a:ext cx="3866388" cy="24207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B9AA6B-1F58-2634-6CAA-615F6CBE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150484"/>
            <a:ext cx="2683764" cy="2490409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307408111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A04675-0E03-9E5E-CFD0-FBF8D1C6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64669"/>
            <a:ext cx="3707889" cy="23491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21B025-91F1-6595-1F97-315B5964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76860"/>
            <a:ext cx="3707889" cy="23255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7D8D29-E2BE-FCEF-B009-DD7FB5238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07890" cy="2320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3B918E-0597-EEA1-B4DE-ADEEC9E48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48433"/>
            <a:ext cx="3707890" cy="2322525"/>
          </a:xfrm>
          <a:prstGeom prst="rect">
            <a:avLst/>
          </a:prstGeom>
        </p:spPr>
      </p:pic>
      <p:sp>
        <p:nvSpPr>
          <p:cNvPr id="16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261822713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D29274-6517-08EB-3284-4A88DCDD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124200" cy="3676650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FEF3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FEF8E2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인터랙티브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컴포넌트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인터랙티브 컴포넌트 살펴보기</a:t>
            </a:r>
          </a:p>
        </p:txBody>
      </p:sp>
    </p:spTree>
    <p:extLst>
      <p:ext uri="{BB962C8B-B14F-4D97-AF65-F5344CB8AC3E}">
        <p14:creationId xmlns:p14="http://schemas.microsoft.com/office/powerpoint/2010/main" val="275206865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FAB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튀어나오는 </a:t>
            </a:r>
            <a:r>
              <a:rPr lang="en-US" altLang="ko-KR" sz="2400" b="1" dirty="0">
                <a:latin typeface="+mn-ea"/>
              </a:rPr>
              <a:t>FAB </a:t>
            </a:r>
            <a:r>
              <a:rPr lang="ko-KR" altLang="en-US" sz="2400" b="1" dirty="0">
                <a:latin typeface="+mn-ea"/>
              </a:rPr>
              <a:t>애니메이션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3FE88C-631D-B41D-D550-27715418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816254" cy="2096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1F7798-5288-9726-6CEF-A51335B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07" y="1292347"/>
            <a:ext cx="3751984" cy="14316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DA258F-3C50-E47A-FD57-E07541D1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5"/>
            <a:ext cx="3816254" cy="20762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742859-90C7-1C6C-378E-AC4AD161A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807" y="4150484"/>
            <a:ext cx="3335605" cy="20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8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왼쪽 사이드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왼쪽 사이드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425174" y="1286241"/>
            <a:ext cx="4293652" cy="5315785"/>
            <a:chOff x="564064" y="1286241"/>
            <a:chExt cx="4293652" cy="53157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E3F2590-B880-73C9-0EFB-1D1B2CE0C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1" y="1286242"/>
              <a:ext cx="2361340" cy="300534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8FC851-CDC0-6471-398D-41A026509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6550" y="1286241"/>
              <a:ext cx="1641166" cy="27491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9A3DC6C-0A35-C60A-FA0A-18E6816D7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064" y="4526015"/>
              <a:ext cx="3627846" cy="2076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30864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FAB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튀어나오는 </a:t>
            </a:r>
            <a:r>
              <a:rPr lang="en-US" altLang="ko-KR" sz="2400" b="1" dirty="0">
                <a:latin typeface="+mn-ea"/>
              </a:rPr>
              <a:t>FAB </a:t>
            </a:r>
            <a:r>
              <a:rPr lang="ko-KR" altLang="en-US" sz="2400" b="1" dirty="0">
                <a:latin typeface="+mn-ea"/>
              </a:rPr>
              <a:t>애니메이션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BB9B48-F08C-4ADB-CFFD-53F856D8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6370521" cy="25392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66C004-B04C-FC9E-E907-3C450EBE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33850"/>
            <a:ext cx="3624369" cy="22882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3B5110-B075-A061-F5FD-31DAC9D82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867" y="4140224"/>
            <a:ext cx="3624369" cy="227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5534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FAB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튀어나오는 </a:t>
            </a:r>
            <a:r>
              <a:rPr lang="en-US" altLang="ko-KR" sz="2400" b="1" dirty="0">
                <a:latin typeface="+mn-ea"/>
              </a:rPr>
              <a:t>FAB </a:t>
            </a:r>
            <a:r>
              <a:rPr lang="ko-KR" altLang="en-US" sz="2400" b="1" dirty="0">
                <a:latin typeface="+mn-ea"/>
              </a:rPr>
              <a:t>애니메이션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FCF28C-8FC3-AA01-10AD-90C5BB630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76860"/>
            <a:ext cx="3646931" cy="2287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912E12-4F6C-5BD9-12FF-E0C8F334A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82186"/>
            <a:ext cx="3646931" cy="23054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FA8AEC-621B-578C-B9A0-D0BC2E2EF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33850"/>
            <a:ext cx="3646931" cy="22923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9FF64F-5ECE-ACA2-D9CA-C9592D17D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41971"/>
            <a:ext cx="3646931" cy="22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3286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FAB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튀어나오는 </a:t>
            </a:r>
            <a:r>
              <a:rPr lang="en-US" altLang="ko-KR" sz="2400" b="1" dirty="0">
                <a:latin typeface="+mn-ea"/>
              </a:rPr>
              <a:t>FAB </a:t>
            </a:r>
            <a:r>
              <a:rPr lang="ko-KR" altLang="en-US" sz="2400" b="1" dirty="0">
                <a:latin typeface="+mn-ea"/>
              </a:rPr>
              <a:t>애니메이션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AFC83C-FD4C-D3C7-088C-E0FC8BC0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64668"/>
            <a:ext cx="3634740" cy="22897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14C0C6-A89C-387D-5CB9-F3D7B981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73" y="1292396"/>
            <a:ext cx="3634740" cy="22637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7AE3BE-0065-EAE6-71B0-34D8D06FF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5"/>
            <a:ext cx="3634740" cy="22817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E05DC4-A21B-7ABE-E9A3-EA215A855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273" y="4150484"/>
            <a:ext cx="3634739" cy="22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1783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2F708B-5587-E430-C8D3-736873628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76861"/>
            <a:ext cx="3744468" cy="23289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91F2C9-2DFB-F962-EAEE-A502176CC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76860"/>
            <a:ext cx="3744468" cy="23423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87E585A-CE66-9B61-6C93-B91DB953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44468" cy="23588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BE42EA-E481-F397-BDE6-93667DCB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34566"/>
            <a:ext cx="3781425" cy="23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851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E230BE-C5BD-86FC-62C5-B5578A8B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768852" cy="23794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11E793-E221-D0AA-B8CE-FC77174D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97415"/>
            <a:ext cx="3768852" cy="22247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89801B-46CD-E1DC-B85C-24E0F24AC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768852" cy="11653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54DAF98-0ED3-9ED9-5FAA-A2CF263BA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48388"/>
            <a:ext cx="3768852" cy="22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8884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63C4C-E13A-13AD-22DF-B8D96FDE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4000500" cy="23174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FA8EAF-ECFA-191F-BDC0-32ADD2261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4000500" cy="25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9754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49A2A9C-5AB3-6B24-44FB-1B88ACC532C5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7B04BE-2391-6ED6-0F65-4862EF9B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76860"/>
            <a:ext cx="3659124" cy="22889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620B3F-432D-A576-5CEC-511DAF1A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68347"/>
            <a:ext cx="3659124" cy="23131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FBC7DD-FAEF-22EA-AAE7-5C9797F9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659124" cy="23020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1E44DF-F81E-7D98-DAC6-EF8BC4DDD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772" y="4147495"/>
            <a:ext cx="3659124" cy="23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5346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6474F90-5789-087D-09F5-59A02214A212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7CE4AA-4285-BA8E-C429-999D11B27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3"/>
            <a:ext cx="3610355" cy="22505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D85AC6-6A1D-0FDB-CD46-CB3454A8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147" y="1289052"/>
            <a:ext cx="2414013" cy="33955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AD0EB6-A5A0-6D1E-4BB3-5F22D8D46CE1}"/>
              </a:ext>
            </a:extLst>
          </p:cNvPr>
          <p:cNvSpPr/>
          <p:nvPr/>
        </p:nvSpPr>
        <p:spPr>
          <a:xfrm>
            <a:off x="4962147" y="1158240"/>
            <a:ext cx="182877" cy="373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C254CDC-5A3C-7A98-BB2D-00EBEF1A780E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3F18FB-835D-D3E8-0C4E-7FD7FF13D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31253"/>
            <a:ext cx="3610354" cy="198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2541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로딩 </a:t>
            </a:r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스피너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자동으로 돌아가는 로딩 </a:t>
            </a:r>
            <a:r>
              <a:rPr lang="ko-KR" altLang="en-US" sz="2400" b="1" dirty="0" err="1">
                <a:latin typeface="+mn-ea"/>
              </a:rPr>
              <a:t>스피너</a:t>
            </a:r>
            <a:r>
              <a:rPr lang="ko-KR" altLang="en-US" sz="2400" b="1" dirty="0">
                <a:latin typeface="+mn-ea"/>
              </a:rPr>
              <a:t> 만들기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2D0B1F8-B7AE-664A-47A6-FCF8B459D85F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B0BCDE-0D8E-416A-9DED-2848E6C9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7262820" cy="28806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15946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448392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피그마</a:t>
            </a:r>
            <a:r>
              <a:rPr lang="en-US" altLang="ko-KR" sz="5000" b="1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활용 팁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익히기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7</a:t>
            </a:r>
          </a:p>
        </p:txBody>
      </p:sp>
    </p:spTree>
    <p:extLst>
      <p:ext uri="{BB962C8B-B14F-4D97-AF65-F5344CB8AC3E}">
        <p14:creationId xmlns:p14="http://schemas.microsoft.com/office/powerpoint/2010/main" val="2133336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오른쪽 사이드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오른쪽 사이드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135654" y="1286241"/>
            <a:ext cx="6872692" cy="4957590"/>
            <a:chOff x="571500" y="1286241"/>
            <a:chExt cx="6872692" cy="49575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56AAC8-7A49-08B1-F829-9FBE3E1A5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1286242"/>
              <a:ext cx="3000749" cy="490663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6C54506-78F2-CECC-C492-A8492EFDC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1991" y="1286241"/>
              <a:ext cx="2362200" cy="7048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D86E6B1-580C-63E8-A0BE-DD2268CC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1991" y="2067291"/>
              <a:ext cx="2362200" cy="5143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5E7991E-ED33-D464-AFF6-FE2BBAE2F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1992" y="2657841"/>
              <a:ext cx="2362200" cy="358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165790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섹션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캔버스 영역을 구분하는 섹션</a:t>
            </a:r>
            <a:r>
              <a:rPr lang="en-US" altLang="ko-KR" sz="2400" b="1" dirty="0">
                <a:latin typeface="+mn-ea"/>
              </a:rPr>
              <a:t>(Section) </a:t>
            </a:r>
            <a:r>
              <a:rPr lang="ko-KR" altLang="en-US" sz="2400" b="1" dirty="0">
                <a:latin typeface="+mn-ea"/>
              </a:rPr>
              <a:t>이해하기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8C50B1-CD86-7CEF-C0ED-819BF7D1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28" y="1280849"/>
            <a:ext cx="5758943" cy="23051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492D0A-9179-735F-7123-2E1D10041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49" y="3830573"/>
            <a:ext cx="43053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8230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섹션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캔버스 영역을 구분하는 섹션</a:t>
            </a:r>
            <a:r>
              <a:rPr lang="en-US" altLang="ko-KR" sz="2400" b="1" dirty="0">
                <a:latin typeface="+mn-ea"/>
              </a:rPr>
              <a:t>(Section) </a:t>
            </a:r>
            <a:r>
              <a:rPr lang="ko-KR" altLang="en-US" sz="2400" b="1" dirty="0">
                <a:latin typeface="+mn-ea"/>
              </a:rPr>
              <a:t>이해하기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C946C0-693C-D58D-0EE2-EE75374A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29334"/>
            <a:ext cx="6781800" cy="2114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D9AA6D-BC99-CF9C-D6D3-4076224A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4136898"/>
            <a:ext cx="68008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4653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섹션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캔버스 영역을 구분하는 섹션</a:t>
            </a:r>
            <a:r>
              <a:rPr lang="en-US" altLang="ko-KR" sz="2400" b="1" dirty="0">
                <a:latin typeface="+mn-ea"/>
              </a:rPr>
              <a:t>(Section) </a:t>
            </a:r>
            <a:r>
              <a:rPr lang="ko-KR" altLang="en-US" sz="2400" b="1" dirty="0">
                <a:latin typeface="+mn-ea"/>
              </a:rPr>
              <a:t>이해하기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3C8F1F-A98C-95B2-1BEE-A032D314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559433"/>
            <a:ext cx="37242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159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자주 사용하는 속성들을 스타일로 만들어 사용하기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E62E9-4854-6F1F-31D4-0CB232ED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06" y="1321150"/>
            <a:ext cx="5955983" cy="2848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D1AD73-69AC-D6B1-BD0B-A529A437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09" y="4406341"/>
            <a:ext cx="4083178" cy="21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9362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자주 사용하는 속성들을 스타일로 만들어 사용하기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B5F384-A00A-B1B3-1F83-1156506E2A98}"/>
              </a:ext>
            </a:extLst>
          </p:cNvPr>
          <p:cNvSpPr/>
          <p:nvPr/>
        </p:nvSpPr>
        <p:spPr>
          <a:xfrm>
            <a:off x="5266944" y="3950208"/>
            <a:ext cx="1731264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75CA8D-21C0-EC08-AAE7-DEA11DFB39C6}"/>
              </a:ext>
            </a:extLst>
          </p:cNvPr>
          <p:cNvSpPr/>
          <p:nvPr/>
        </p:nvSpPr>
        <p:spPr>
          <a:xfrm>
            <a:off x="107530" y="414528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7E8ADE-0F13-DFC0-29E8-78E3743117CD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741348-5F6C-590D-31BA-FCD359BF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4000500" cy="24705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ED7CE9-A51A-0751-E65B-ACBD5951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45280"/>
            <a:ext cx="4075261" cy="22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7839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자주 사용하는 속성들을 스타일로 만들어 사용하기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B75CA8D-21C0-EC08-AAE7-DEA11DFB39C6}"/>
              </a:ext>
            </a:extLst>
          </p:cNvPr>
          <p:cNvSpPr/>
          <p:nvPr/>
        </p:nvSpPr>
        <p:spPr>
          <a:xfrm>
            <a:off x="107530" y="413041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17E8ADE-0F13-DFC0-29E8-78E3743117CD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814BE1-2862-F397-8239-3252E339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3"/>
            <a:ext cx="3842006" cy="2588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673F4B-6ECD-C54A-99B6-3ECD2D02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6" y="4130417"/>
            <a:ext cx="3570108" cy="25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398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자주 사용하는 속성들을 스타일로 만들어 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BD3262-CAD8-8B6A-35F6-94A616CBA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06" y="1175056"/>
            <a:ext cx="4086987" cy="26124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FC7940-4792-18B0-F413-6EA40A7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966540"/>
            <a:ext cx="4086987" cy="26210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E11772-6FD9-DD3E-D8E4-617C05691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713" y="3966540"/>
            <a:ext cx="4086987" cy="25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4135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팀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팀 라이브러리</a:t>
            </a:r>
            <a:r>
              <a:rPr lang="en-US" altLang="ko-KR" sz="2400" b="1" dirty="0">
                <a:latin typeface="+mn-ea"/>
              </a:rPr>
              <a:t>(Team Library) </a:t>
            </a:r>
            <a:r>
              <a:rPr lang="ko-KR" altLang="en-US" sz="2400" b="1" dirty="0">
                <a:latin typeface="+mn-ea"/>
              </a:rPr>
              <a:t>기능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45C6D-242B-0ED2-8D4D-87A3C253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4343400" cy="271462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18A1574-8EC0-19F4-85A5-BDD4531060B6}"/>
              </a:ext>
            </a:extLst>
          </p:cNvPr>
          <p:cNvSpPr/>
          <p:nvPr/>
        </p:nvSpPr>
        <p:spPr>
          <a:xfrm>
            <a:off x="107530" y="413041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9C6C24-0ADC-B667-62FA-3FA3B0BB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30417"/>
            <a:ext cx="2001011" cy="26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6820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팀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팀 라이브러리</a:t>
            </a:r>
            <a:r>
              <a:rPr lang="en-US" altLang="ko-KR" sz="2400" b="1" dirty="0">
                <a:latin typeface="+mn-ea"/>
              </a:rPr>
              <a:t>(Team Library) </a:t>
            </a:r>
            <a:r>
              <a:rPr lang="ko-KR" altLang="en-US" sz="2400" b="1" dirty="0">
                <a:latin typeface="+mn-ea"/>
              </a:rPr>
              <a:t>기능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1DC42C-22B4-1B78-A854-54DB785C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33501"/>
            <a:ext cx="6743700" cy="1914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B24366-3389-8F9C-9B3D-C5D9F6CB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3545207"/>
            <a:ext cx="43434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2227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팀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팀 라이브러리</a:t>
            </a:r>
            <a:r>
              <a:rPr lang="en-US" altLang="ko-KR" sz="2400" b="1" dirty="0">
                <a:latin typeface="+mn-ea"/>
              </a:rPr>
              <a:t>(Team Library) </a:t>
            </a:r>
            <a:r>
              <a:rPr lang="ko-KR" altLang="en-US" sz="2400" b="1" dirty="0">
                <a:latin typeface="+mn-ea"/>
              </a:rPr>
              <a:t>기능 알아보기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92D40-F508-EEF1-3A02-D893D51E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76860"/>
            <a:ext cx="3744465" cy="1995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12D352-092A-94CD-2396-173AB53E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89" y="1276860"/>
            <a:ext cx="2295525" cy="223837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5E158E89-B79C-249E-6553-BDCD0D04801E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585DE4-6D1D-961D-8D5A-242790F769FF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1D3610D-E2C1-D126-3570-E462CDB2F25E}"/>
              </a:ext>
            </a:extLst>
          </p:cNvPr>
          <p:cNvSpPr/>
          <p:nvPr/>
        </p:nvSpPr>
        <p:spPr>
          <a:xfrm>
            <a:off x="457200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A4D661A-CAAA-399D-4308-1BE43B24C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3429000" cy="2209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AAE87FD-7A0C-D28B-510E-3B56FC02B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789" y="4150484"/>
            <a:ext cx="2727707" cy="224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1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오른쪽 사이드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오른쪽 사이드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85689" y="1261857"/>
            <a:ext cx="6572623" cy="5182002"/>
            <a:chOff x="553799" y="1261857"/>
            <a:chExt cx="6572623" cy="51820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0FF5E65-6BD8-D078-1BE1-E30A6F8B4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799" y="1286241"/>
              <a:ext cx="2687186" cy="16600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F39829-965A-48CD-7729-6BCAE9AA9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3306" y="1261857"/>
              <a:ext cx="2479596" cy="216695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C067A03-4F30-CCAB-60F7-0FD2B065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879" y="3565208"/>
              <a:ext cx="6569543" cy="136036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000031D-AF7E-433E-A9F8-041A7DC7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99" y="5281302"/>
              <a:ext cx="6569543" cy="1162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73062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팀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팀 라이브러리</a:t>
            </a:r>
            <a:r>
              <a:rPr lang="en-US" altLang="ko-KR" sz="2400" b="1" dirty="0">
                <a:latin typeface="+mn-ea"/>
              </a:rPr>
              <a:t>(Team Library) </a:t>
            </a:r>
            <a:r>
              <a:rPr lang="ko-KR" altLang="en-US" sz="2400" b="1" dirty="0">
                <a:latin typeface="+mn-ea"/>
              </a:rPr>
              <a:t>기능 알아보기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158E89-B79C-249E-6553-BDCD0D04801E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585DE4-6D1D-961D-8D5A-242790F769FF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5FD8D-7DE9-6AE1-489E-C67F3582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429000" cy="895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706BAC-07DF-2FE7-E6F9-B4880B7C3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213" y="1289053"/>
            <a:ext cx="2982627" cy="2478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741270-2A80-9670-6CBA-9D85F6B79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50484"/>
            <a:ext cx="6762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3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팀 라이브러리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팀 라이브러리</a:t>
            </a:r>
            <a:r>
              <a:rPr lang="en-US" altLang="ko-KR" sz="2400" b="1" dirty="0">
                <a:latin typeface="+mn-ea"/>
              </a:rPr>
              <a:t>(Team Library) </a:t>
            </a:r>
            <a:r>
              <a:rPr lang="ko-KR" altLang="en-US" sz="2400" b="1" dirty="0">
                <a:latin typeface="+mn-ea"/>
              </a:rPr>
              <a:t>기능 알아보기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F0276B-563A-E64A-8BC3-9E5E6F1D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7854627" cy="28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0522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검색해서 사용하기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158E89-B79C-249E-6553-BDCD0D04801E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F4CDF8-5568-9037-0FE5-84BBA6D5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9052"/>
            <a:ext cx="3934046" cy="24782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58A857-3296-8F23-5820-C86C8560C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0484"/>
            <a:ext cx="3934046" cy="24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1978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저장해서 사용하기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158E89-B79C-249E-6553-BDCD0D04801E}"/>
              </a:ext>
            </a:extLst>
          </p:cNvPr>
          <p:cNvSpPr/>
          <p:nvPr/>
        </p:nvSpPr>
        <p:spPr>
          <a:xfrm>
            <a:off x="107530" y="415048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95D0AC-3DB3-F72D-0DF4-B3E4BBF7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76861"/>
            <a:ext cx="3000752" cy="257866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7A9310C-E11C-106D-D5A0-58E0DB83D39D}"/>
              </a:ext>
            </a:extLst>
          </p:cNvPr>
          <p:cNvSpPr/>
          <p:nvPr/>
        </p:nvSpPr>
        <p:spPr>
          <a:xfrm>
            <a:off x="457200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3BB0004-74D5-646A-5746-81D34396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05" y="1203708"/>
            <a:ext cx="3459228" cy="22356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0179089-0547-9693-3125-AB0A242AA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74868"/>
            <a:ext cx="3459228" cy="216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7945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A004D-5378-836F-3F84-45D1DC24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039420"/>
            <a:ext cx="6657976" cy="34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7327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4A4DD-A759-FC45-E85F-B9255755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05" y="1233834"/>
            <a:ext cx="3701034" cy="26775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B4CEFA-12AE-5662-8EE9-A4EA4EF58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62" y="1374585"/>
            <a:ext cx="4117658" cy="2396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9B796C-2FF0-3521-4E14-03CAC66A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83" y="4023522"/>
            <a:ext cx="3701034" cy="26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2839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5CE8C5-0D7B-E2AE-1AA7-37A5B395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175056"/>
            <a:ext cx="2411387" cy="29792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80659D-341C-1308-E536-098729804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19" y="1319065"/>
            <a:ext cx="4307840" cy="2691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FF9D99-A35D-40FD-9051-3CA6E8079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244" y="4293021"/>
            <a:ext cx="6499511" cy="23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49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8546CF-4ED8-9761-E532-E4912127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9" y="2402434"/>
            <a:ext cx="3650253" cy="2773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6B1175-C3A0-398B-33CA-A74125A0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059" y="2402434"/>
            <a:ext cx="2922566" cy="18316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150745-A042-2C0A-4BFB-CC61C0DB4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74" y="4394815"/>
            <a:ext cx="4250937" cy="11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6121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88427-2285-928B-0532-2ADC7E47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0" y="2178176"/>
            <a:ext cx="7627399" cy="364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562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필수 플러그인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작업 효율을 높이는 필수 플러그인 살펴보기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C83C7-3865-5806-2D7B-6BC855633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822" y="1334166"/>
            <a:ext cx="3218355" cy="2330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E9A261-7FD5-54EB-FF9A-DEFB3008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797" y="3885870"/>
            <a:ext cx="6280403" cy="27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88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오른쪽 사이드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오른쪽 사이드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152142" y="1261857"/>
            <a:ext cx="6839717" cy="4690078"/>
            <a:chOff x="480647" y="1261857"/>
            <a:chExt cx="6839717" cy="469007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39F9168-7B6D-9FC5-CB12-4AE8D133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307" y="1261857"/>
              <a:ext cx="6761057" cy="260300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36CAA2F-B0F9-0B23-F50D-0B28C34B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647" y="4383008"/>
              <a:ext cx="6761057" cy="1568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33390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034BD1-1438-C028-9029-8673A9F644A6}"/>
              </a:ext>
            </a:extLst>
          </p:cNvPr>
          <p:cNvSpPr/>
          <p:nvPr/>
        </p:nvSpPr>
        <p:spPr>
          <a:xfrm>
            <a:off x="107530" y="12890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E158E89-B79C-249E-6553-BDCD0D04801E}"/>
              </a:ext>
            </a:extLst>
          </p:cNvPr>
          <p:cNvSpPr/>
          <p:nvPr/>
        </p:nvSpPr>
        <p:spPr>
          <a:xfrm>
            <a:off x="107530" y="402367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9837E1-7E26-FDA8-B8D0-1F4645A4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9052"/>
            <a:ext cx="3683508" cy="23315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9F1CD7-8F27-02C1-8A16-6255AECD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25" y="4023679"/>
            <a:ext cx="5270759" cy="25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7718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4C4B2E-5FA6-2E99-45FD-4E71B400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20" y="1314450"/>
            <a:ext cx="6018557" cy="19949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A4470D-1B39-32CC-6F08-69030E86C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58" y="3548636"/>
            <a:ext cx="4533279" cy="30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159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3088A-FC82-1C86-B4FF-040C077D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186" y="1655958"/>
            <a:ext cx="3123628" cy="13707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D8E9BE-D17E-900D-1E2E-2C0239926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904" y="3282696"/>
            <a:ext cx="3070910" cy="13311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719B06-CE2C-8A38-B5CD-EE31CEF3C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904" y="4869895"/>
            <a:ext cx="3123626" cy="13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3546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5DCC1B-3367-7161-EB1D-9B990BDC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603" y="1254347"/>
            <a:ext cx="5116793" cy="2231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D5444C-330F-350B-A452-01EC45B4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272" y="3703597"/>
            <a:ext cx="4023456" cy="29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427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B9E358-ECA8-CBD6-21D9-63F6E143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55" y="1373274"/>
            <a:ext cx="4114087" cy="25801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3A30FE-2029-D378-BFA7-A18055745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634" y="4290382"/>
            <a:ext cx="4542728" cy="223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496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CA2DC6-FFBB-461C-3521-897230A9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28" y="1913763"/>
            <a:ext cx="5396544" cy="942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752A93-D9CC-6AFE-82AE-3F57C6D8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69" y="3318509"/>
            <a:ext cx="4192262" cy="25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19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피그마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 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활용 팁 </a:t>
            </a:r>
            <a:r>
              <a:rPr lang="en-US" altLang="ko-KR" sz="2400" b="1" dirty="0">
                <a:latin typeface="+mn-ea"/>
              </a:rPr>
              <a:t>10</a:t>
            </a:r>
            <a:r>
              <a:rPr lang="ko-KR" altLang="en-US" sz="2400" b="1" dirty="0">
                <a:latin typeface="+mn-ea"/>
              </a:rPr>
              <a:t>가지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8565A4-A7F8-D3C4-3F6F-F1242507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6" y="1320682"/>
            <a:ext cx="6978146" cy="2867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1E445B-E613-AF27-5AD7-CCDF54A1E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71" y="4389447"/>
            <a:ext cx="6772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8946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425789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실전 프로젝트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다루기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8</a:t>
            </a:r>
          </a:p>
        </p:txBody>
      </p:sp>
    </p:spTree>
    <p:extLst>
      <p:ext uri="{BB962C8B-B14F-4D97-AF65-F5344CB8AC3E}">
        <p14:creationId xmlns:p14="http://schemas.microsoft.com/office/powerpoint/2010/main" val="419132618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16E09-B0CE-ECAD-B3B9-2C7212DD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916049"/>
            <a:ext cx="58959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2812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33FEC9-7871-D775-3247-6592C8648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419921"/>
            <a:ext cx="7347572" cy="290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77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오른쪽 사이드 바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오른쪽 사이드 바 알아보기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463759" y="1261856"/>
            <a:ext cx="6216483" cy="5038118"/>
            <a:chOff x="571500" y="1261856"/>
            <a:chExt cx="6216483" cy="50381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67D4F8D-29A5-5440-6D53-E76B4E222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1286240"/>
              <a:ext cx="2954522" cy="363239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FAD2CEC-118F-EC51-2F37-62AE194B2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0667" y="1261856"/>
              <a:ext cx="2941732" cy="94647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76D7E8E-DE38-EC8D-71DD-681DCBF27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2859" y="2490958"/>
              <a:ext cx="2941731" cy="93368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6B39214-DCE8-427D-B7C2-032177DE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5652" y="3707270"/>
              <a:ext cx="2941731" cy="93368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8F87740-A7FD-27AA-6E49-25D10418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3460" y="4918639"/>
              <a:ext cx="2954523" cy="1381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59227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9FE818-5D45-325C-EA8A-437A8D69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90434" cy="17749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D64DCD-1731-F9F4-19A9-636201CA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49170"/>
            <a:ext cx="3790435" cy="23825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443C8F-5AC8-CA77-2AC3-8F50778F7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796808"/>
            <a:ext cx="2801895" cy="25200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31B7CC-D00C-69D5-5EC6-9F0224385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1" y="3796808"/>
            <a:ext cx="3061386" cy="29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510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07263C0-797C-881E-02B8-496DB8B79231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D91DF54-41A1-30AA-2604-5B4B55C48350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FCFD6E-ADFC-4ED1-9C68-8CEC69A1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69"/>
            <a:ext cx="7455520" cy="22972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3CAACF-71D7-3034-783A-C47D6B652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797422"/>
            <a:ext cx="5864967" cy="229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643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448F3BD-DB88-FA05-48BD-E940D9981601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B852BE8-25FF-C7ED-632C-1AFCCEE00B99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6FF0AD6-CD93-2092-348A-5CBFA2E4CC23}"/>
              </a:ext>
            </a:extLst>
          </p:cNvPr>
          <p:cNvSpPr/>
          <p:nvPr/>
        </p:nvSpPr>
        <p:spPr>
          <a:xfrm>
            <a:off x="107528" y="4007491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96EC7C4-9E5E-3221-A50E-B22F793E7245}"/>
              </a:ext>
            </a:extLst>
          </p:cNvPr>
          <p:cNvSpPr/>
          <p:nvPr/>
        </p:nvSpPr>
        <p:spPr>
          <a:xfrm>
            <a:off x="4644603" y="4007491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FEA1A8-8927-DE8A-56FC-471F53E1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699984" cy="2341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8EE751-F0A8-EB58-6146-9590257B4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699984" cy="2319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E1E918-2223-4A7C-050E-C74CBB96B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99" y="4007491"/>
            <a:ext cx="3716355" cy="23411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238076E-1FEB-9B2D-5DA9-0BA12B51A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9" y="4007491"/>
            <a:ext cx="3699984" cy="206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2132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D8B917-C58C-36FE-CFE1-F990170F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716295" cy="2357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B20AFA-F88C-16C2-24FB-C03AC86E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49170"/>
            <a:ext cx="3716295" cy="23350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7C417F-1503-AB11-321A-EDB2BBFCF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16295" cy="23411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5B802A-32B7-BCD2-79F0-176665753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908250"/>
            <a:ext cx="3716295" cy="23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108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2099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2099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87AB34-3209-CDAA-5087-33ABE77A5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716295" cy="2321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4B7666-1D30-7A2E-90DB-046B2141A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5846"/>
            <a:ext cx="3752227" cy="23420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ABA75F-892C-EAAC-D5BD-89349DF38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67" y="3920992"/>
            <a:ext cx="3701728" cy="23156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DC109D4-DE91-1FED-46B6-2FF67CA7E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9" y="3917945"/>
            <a:ext cx="3701729" cy="23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3357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9" y="3627031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0A0091-CE67-6288-56CD-867FA2131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444446" cy="21850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F10359-9E27-62DA-F143-0498DAF4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627031"/>
            <a:ext cx="6171418" cy="545301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F914B47-8FBF-2687-E98F-E28689AED902}"/>
              </a:ext>
            </a:extLst>
          </p:cNvPr>
          <p:cNvSpPr/>
          <p:nvPr/>
        </p:nvSpPr>
        <p:spPr>
          <a:xfrm>
            <a:off x="114050" y="4365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3084E24-504E-5334-DB4F-BF04F4058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365170"/>
            <a:ext cx="43434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4274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8985E-3280-EE69-C31C-39D6288F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249170"/>
            <a:ext cx="2418829" cy="235885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164843-7CF3-2E43-F473-A50DFAB1E607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9E1F99F-6EF6-F62E-3743-D20503733D45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5523E3-EF0F-F1B5-78BA-7115461747C2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75F138-617C-E4EC-1FC9-55A6DB6B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736" y="1249170"/>
            <a:ext cx="3638393" cy="2179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3AEDE0-C27D-B0B0-E93A-186CFB38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3905242"/>
            <a:ext cx="2428824" cy="16292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F0F6094-89F8-7C4A-0B14-3DEADFBAA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687" y="3905242"/>
            <a:ext cx="3620442" cy="22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563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1A846A-E976-1241-C4BB-76AF8E70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580368" cy="2255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1E30C3-E9DC-36D2-410A-57566A44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49169"/>
            <a:ext cx="3580369" cy="2255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53DAEF-B1A3-55A2-26A3-DA9D401C8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797423"/>
            <a:ext cx="3580368" cy="15344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57BDA9-0B52-AD11-FF34-D7BECFAA3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797421"/>
            <a:ext cx="3608760" cy="2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9573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23C465-6C8E-95D6-772F-DDFBE08B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14750" cy="24084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54C9C1-8BED-C6AA-887C-74C7FDA5D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814750" cy="24031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ED3153-A7D4-B01F-1449-1445117CD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4032205"/>
            <a:ext cx="3818241" cy="24084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2B9F3AD-BC78-616B-875B-FDEEE728D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517" y="4037510"/>
            <a:ext cx="3850075" cy="24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1231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48B6AE-2CB6-6A64-7B89-6F5B9BEB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716295" cy="23176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2D14B7-C261-B34C-F83C-68F307FE1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267"/>
            <a:ext cx="3716295" cy="23298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C2CD8A-004E-FE43-0DAA-00B7AA3C1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32206"/>
            <a:ext cx="3716295" cy="23114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AA79E25-F0C8-09DD-22C7-E65B831D7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85" y="4032205"/>
            <a:ext cx="3716295" cy="23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21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기본 설정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편리한 기본 설정 </a:t>
            </a:r>
            <a:r>
              <a:rPr lang="ko-KR" altLang="en-US" sz="2400" b="1" dirty="0" err="1">
                <a:latin typeface="+mn-ea"/>
              </a:rPr>
              <a:t>알아두기</a:t>
            </a:r>
            <a:endParaRPr lang="ko-KR" altLang="en-US" sz="2400" b="1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80047" y="1323454"/>
            <a:ext cx="8326515" cy="5147814"/>
            <a:chOff x="571500" y="1333502"/>
            <a:chExt cx="8326515" cy="51478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550045-C18E-606F-D293-B447FC65D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1333502"/>
              <a:ext cx="4252822" cy="237262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EEFC34-C40B-4DD3-A170-884716F2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1677" y="1333502"/>
              <a:ext cx="2023872" cy="11179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7CD02A-C5D2-EB85-419D-ECADD7010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268" y="4108689"/>
              <a:ext cx="3756660" cy="237262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91A2FB6-FC05-5843-EC38-02A384EE4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1677" y="4108689"/>
              <a:ext cx="3766338" cy="2372627"/>
            </a:xfrm>
            <a:prstGeom prst="rect">
              <a:avLst/>
            </a:prstGeom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EF929CE6-7AB8-B15E-ADB2-9F404CF4F90A}"/>
              </a:ext>
            </a:extLst>
          </p:cNvPr>
          <p:cNvSpPr/>
          <p:nvPr/>
        </p:nvSpPr>
        <p:spPr>
          <a:xfrm>
            <a:off x="107528" y="411896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4D6C3F9-90E7-F1EA-3DCE-B37B0A4FE1C9}"/>
              </a:ext>
            </a:extLst>
          </p:cNvPr>
          <p:cNvSpPr/>
          <p:nvPr/>
        </p:nvSpPr>
        <p:spPr>
          <a:xfrm>
            <a:off x="4644603" y="4118969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428861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629195-0CD6-F064-6785-FBB8BCA8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18482" cy="23342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FFB680-EECE-5C51-E10E-849E4276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8" y="1248167"/>
            <a:ext cx="3718482" cy="23352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EB1DE3-02D4-3297-3C5D-642E09685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32205"/>
            <a:ext cx="3718482" cy="23301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3F99EF-D6C6-0DB0-E6AC-57F55C47D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4027264"/>
            <a:ext cx="3718482" cy="24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196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C95226-D419-133D-6EC0-F476F4A1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836587" cy="24084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0A1C2E-8B54-4335-04A1-92F0A148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32205"/>
            <a:ext cx="5915797" cy="26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215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403220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6E64B-E8E5-C167-314E-EE8311C9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3839862" cy="24327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05968E-020B-C2F4-AFC5-F857B3C53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72" y="1249170"/>
            <a:ext cx="3839862" cy="23914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E409980-B064-CA7B-1AD0-27FD4CF8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32205"/>
            <a:ext cx="3839862" cy="23914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BADAC9-FC20-CEA7-B1A9-E0FFC9AA6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072" y="3991577"/>
            <a:ext cx="3839862" cy="24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317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B30764-B809-6677-8DA0-0C7D5B4A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036673" cy="36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268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151792-ED2D-8E41-AE87-26D15D82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802791" cy="24039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3F233D-3E9B-E33D-3564-14DDFD3D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38533"/>
            <a:ext cx="3802791" cy="24146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060939E-353D-A782-8CC0-B77037C88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802791" cy="23850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590C400-0FD3-6D27-BB51-5D354AA7A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99" y="3899193"/>
            <a:ext cx="3802791" cy="240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5004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0B7EC3-A459-4607-FC3B-E4F98A19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23240" cy="23219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760EF3-2F72-E1FF-F275-BF63BEF0B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170"/>
            <a:ext cx="3820169" cy="12417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11A7A6-8FB8-0515-1A0A-96F82E4E5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786" y="2580719"/>
            <a:ext cx="1690117" cy="12159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809377-2BA8-8141-76D5-A844464C6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78" y="3914813"/>
            <a:ext cx="3704263" cy="23223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6F1468-7C32-735D-17D1-820E9C846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3921375"/>
            <a:ext cx="2614440" cy="28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787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84166E-F791-A577-FB67-624DFA44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827503" cy="24195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76FEC1-0F21-7B9D-E2AD-F30D5F41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29827"/>
            <a:ext cx="3827503" cy="24111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6B6E4E-8D9B-1CFC-78D3-6B0E02277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3908635"/>
            <a:ext cx="3827503" cy="23953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90F4BC-0BAE-8321-308E-1FFF7C667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8" y="3908635"/>
            <a:ext cx="3827503" cy="24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7049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F303D8-0053-B222-18AF-BCEF7098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927886" cy="24635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BB0EAA-6196-A7D2-A7E5-04BD9CBF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8635"/>
            <a:ext cx="68008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0257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4616710" y="1249169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7FF394-842B-018D-3A7A-AD27FF67B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90434" cy="23794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8DF89A-9363-A50A-8FE9-082F8DB9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404" y="1249170"/>
            <a:ext cx="3790434" cy="23983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B440C2-A0D0-A28E-FDD7-AB3406D9E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90434" cy="240450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C38ABEE-923C-E7CE-5158-B3B133482B35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FB00799-92FB-300E-46D6-AE01C4A8C34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E1494F-929C-696A-8694-9786B5FD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759" y="3908634"/>
            <a:ext cx="2497290" cy="17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79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38ABEE-923C-E7CE-5158-B3B133482B35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D3E4FB-75EC-D8E3-356A-14E02B14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4000497" cy="25090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3F26C6-74FB-CC3F-A012-9865FE880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8635"/>
            <a:ext cx="4000497" cy="24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36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512512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기본 도구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활용하기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71132530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F5E43A-C0AB-BD9E-C711-FABB8A26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3729932" cy="23466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6D99B4-9804-C8D0-9335-C5F2E057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729932" cy="22003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416C8A-EA27-8AF4-5444-BD903618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08635"/>
            <a:ext cx="3642154" cy="23053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FC90489-CD41-117F-4F4B-4308226E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908635"/>
            <a:ext cx="3642154" cy="22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55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A554C9-05E1-FFF6-EACD-6A3466F3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88020" cy="23706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A9E35F-15FF-A568-AA22-6E55585D7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18416"/>
            <a:ext cx="3788020" cy="23924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C5E5BBC-010E-6A75-44D1-CCC408AD5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88020" cy="2391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B0AB20-BD9B-2074-8199-5DC2D941C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9" y="3908635"/>
            <a:ext cx="3788020" cy="23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32929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FCF46B-EE77-9AA4-4F66-E40EC9B0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827503" cy="24195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7747E5-1FE7-6699-464F-3BC6BB61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8635"/>
            <a:ext cx="3840886" cy="24195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57FDE4-CBF8-D531-F593-49386635D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249170"/>
            <a:ext cx="3596838" cy="39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2519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BAE144-A00F-C7C3-DD6B-88AD3F71E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07812" cy="1506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C30AB3-ADBD-1194-F908-7D50B27D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72" y="1249170"/>
            <a:ext cx="3807813" cy="23956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AA1ECC-8F38-B73B-D7B3-E0C6D66E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08635"/>
            <a:ext cx="3807813" cy="240405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F568B31F-1E10-83E1-C8DC-756D05F63A1D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15299D6-EAE3-4B58-0FFE-867FC7EDB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891" y="3908635"/>
            <a:ext cx="3797972" cy="239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847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107528" y="4013654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4C49EC-B46D-1F6A-D3FC-4B83C188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4062033" cy="2544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C143FB-4507-E490-F636-FFD4BBBE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53" y="4008348"/>
            <a:ext cx="4062033" cy="25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5374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572000" y="1249169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F9FB4A-A210-1323-888B-17A9B495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36812"/>
            <a:ext cx="2667000" cy="4914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42986B-20BE-8F0D-06A3-AF9BB180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900" y="1224455"/>
            <a:ext cx="21621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0483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2101F3-A8C3-95F2-2759-237E5DE2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1" y="2310327"/>
            <a:ext cx="7726838" cy="30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3471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765BE6-3115-380B-69ED-5B739E15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2591828" cy="23261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D0970A-63F4-A433-9CF7-2383A77F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22" y="1249170"/>
            <a:ext cx="1703098" cy="23261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391512-3BD0-C24D-0502-1DF99E3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6544697" cy="232618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277923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DB379E-D3ED-8461-7FA8-935A3B52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800610" cy="2383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1E7F74-0841-DA31-F9C3-1BB345F2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7" y="1249170"/>
            <a:ext cx="1363348" cy="23837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5828E6-D9EB-EF3D-E995-28D27893A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08635"/>
            <a:ext cx="3800610" cy="24056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BB3DE5-3DD5-B7E6-7009-ECF397CBC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87" y="3908635"/>
            <a:ext cx="3800610" cy="23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1071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A61A2B-6C6A-3EC1-3151-AB52B6C5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27502" cy="24058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E3D5D9-4106-3033-A424-2EE374C9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4" y="1255468"/>
            <a:ext cx="3827502" cy="24027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A04DB86-3601-DF8C-2849-E7E5A0D7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08636"/>
            <a:ext cx="3827502" cy="2412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CC061D-D9B3-6B6D-C29C-BA44E0CE7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574" y="3877343"/>
            <a:ext cx="3827502" cy="23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489909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5000" b="1" dirty="0">
              <a:latin typeface="+mj-ea"/>
              <a:ea typeface="+mj-ea"/>
            </a:endParaRPr>
          </a:p>
          <a:p>
            <a:endParaRPr lang="en-US" altLang="ko-KR" sz="5000" b="1" dirty="0">
              <a:latin typeface="+mj-ea"/>
              <a:ea typeface="+mj-ea"/>
            </a:endParaRPr>
          </a:p>
          <a:p>
            <a:r>
              <a:rPr lang="ko-KR" altLang="en-US" sz="5000" b="1" dirty="0" err="1">
                <a:latin typeface="+mj-ea"/>
                <a:ea typeface="+mj-ea"/>
              </a:rPr>
              <a:t>원포인트</a:t>
            </a:r>
            <a:r>
              <a:rPr lang="ko-KR" altLang="en-US" sz="5000" b="1" dirty="0">
                <a:latin typeface="+mj-ea"/>
                <a:ea typeface="+mj-ea"/>
              </a:rPr>
              <a:t> 레슨</a:t>
            </a:r>
            <a:r>
              <a:rPr lang="en-US" altLang="ko-KR" sz="5000" b="1" dirty="0">
                <a:latin typeface="+mj-ea"/>
                <a:ea typeface="+mj-ea"/>
              </a:rPr>
              <a:t>!</a:t>
            </a:r>
          </a:p>
          <a:p>
            <a:r>
              <a:rPr lang="ko-KR" altLang="en-US" sz="5000" b="1" dirty="0" err="1">
                <a:latin typeface="+mj-ea"/>
                <a:ea typeface="+mj-ea"/>
              </a:rPr>
              <a:t>피그마</a:t>
            </a:r>
            <a:r>
              <a:rPr lang="ko-KR" altLang="en-US" sz="5000" b="1" dirty="0">
                <a:latin typeface="+mj-ea"/>
                <a:ea typeface="+mj-ea"/>
              </a:rPr>
              <a:t> 미리보기</a:t>
            </a: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atin typeface="+mj-ea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415016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디자인을 위한 기본 요소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프레임 이해하기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66071" y="1286241"/>
            <a:ext cx="8411859" cy="5198919"/>
            <a:chOff x="571499" y="1286241"/>
            <a:chExt cx="8411859" cy="51989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6A69E9-EA8F-7D52-8409-3F7B9699F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1286241"/>
              <a:ext cx="3889287" cy="244312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DFD3DC5-8716-A06E-5EA6-318956B34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4071" y="1286241"/>
              <a:ext cx="3889287" cy="242484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BF1EFA8-21D7-2826-A3A0-6AB9A1516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499" y="4042417"/>
              <a:ext cx="3889287" cy="243420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E2650C0-0810-0BCB-217F-4C9A532C4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4071" y="4042416"/>
              <a:ext cx="3889286" cy="2442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36531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3757942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168127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3757942" y="4168127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3CA8F0-768A-4E84-D935-BB599884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2468262" cy="24751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5B5D50-D3D1-DB20-4AA8-915D9909B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68" y="1249170"/>
            <a:ext cx="3929064" cy="24751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9D7D7C-6273-39F4-7970-C1626C892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164227"/>
            <a:ext cx="2524125" cy="16859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883ED6E-805C-6D2B-43B3-0FBB84690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768" y="4196649"/>
            <a:ext cx="4057785" cy="16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7091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3858659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270956-BCB1-89C7-745E-E67EDBEB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6543675" cy="2238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4E607F3-7A6E-CF9C-C491-7603BF00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858659"/>
            <a:ext cx="4124068" cy="258550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47105A61-B387-D1A1-4673-F894F00CCB05}"/>
              </a:ext>
            </a:extLst>
          </p:cNvPr>
          <p:cNvSpPr/>
          <p:nvPr/>
        </p:nvSpPr>
        <p:spPr>
          <a:xfrm>
            <a:off x="4956940" y="3858658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17B333-39E0-73E8-A8B4-88F2742B7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557" y="3858658"/>
            <a:ext cx="22764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6713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71DF40F-3806-23FF-5CBD-FCEBCD68DD6B}"/>
              </a:ext>
            </a:extLst>
          </p:cNvPr>
          <p:cNvSpPr/>
          <p:nvPr/>
        </p:nvSpPr>
        <p:spPr>
          <a:xfrm>
            <a:off x="4572000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107528" y="4056914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CC4EC9-A3CE-4356-8CF1-A31EF454D435}"/>
              </a:ext>
            </a:extLst>
          </p:cNvPr>
          <p:cNvSpPr/>
          <p:nvPr/>
        </p:nvSpPr>
        <p:spPr>
          <a:xfrm>
            <a:off x="4572000" y="4056914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A9A57-B530-513C-DCE0-B597C741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52218" cy="18287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F8DF8F2-C9D0-C94E-2D49-4085588E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543" y="1249170"/>
            <a:ext cx="3852218" cy="24267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56F2179-8BC6-0E76-DE3F-670203E0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56914"/>
            <a:ext cx="3860704" cy="24267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F81399-6F68-60FD-DC67-073BFB6F1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543" y="4056914"/>
            <a:ext cx="22669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2976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0F1035-B455-C996-4E9C-B6A6DAFAA41B}"/>
              </a:ext>
            </a:extLst>
          </p:cNvPr>
          <p:cNvSpPr/>
          <p:nvPr/>
        </p:nvSpPr>
        <p:spPr>
          <a:xfrm>
            <a:off x="4572000" y="1262611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63593E-5DB8-9BAF-9F4D-EE8E8A6DF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65"/>
          <a:stretch/>
        </p:blipFill>
        <p:spPr>
          <a:xfrm>
            <a:off x="571500" y="1249171"/>
            <a:ext cx="3493873" cy="21798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556CB2-A2AB-239A-BC78-039EFC67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370" y="1249170"/>
            <a:ext cx="1895475" cy="533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3E5138-A0BC-FE0F-ECC9-9C37F6FE9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529115"/>
            <a:ext cx="22669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2809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쇼핑몰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메인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쇼핑몰 메인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E3434-BEF2-D476-462B-4864A71C31EA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8D4287-E39C-E10B-043C-A762C4BA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7775"/>
            <a:ext cx="5100250" cy="51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9915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76B05-0C10-34C3-E899-77CAF86E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453" y="1490183"/>
            <a:ext cx="3995094" cy="50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672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B5E0D-EF49-36A9-E8AF-C84414BA897F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1C5F867-B7CE-7D73-FABD-90F08CA00DE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5481A0B-20E5-F0CE-A849-10AEE3734010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7AF5F1-6799-C97B-615D-30B9846B7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2554755" cy="22985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20CD21-459C-6C2A-7592-5B71DE37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170"/>
            <a:ext cx="3273661" cy="42193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4FD9DA-7E23-A83C-AA9A-76608B474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2554759" cy="27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6460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B5E0D-EF49-36A9-E8AF-C84414BA897F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1C5F867-B7CE-7D73-FABD-90F08CA00DEB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5481A0B-20E5-F0CE-A849-10AEE3734010}"/>
              </a:ext>
            </a:extLst>
          </p:cNvPr>
          <p:cNvSpPr/>
          <p:nvPr/>
        </p:nvSpPr>
        <p:spPr>
          <a:xfrm>
            <a:off x="107528" y="3898817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0712D0-A871-FAF6-93FD-64E79E9A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429" y="3587746"/>
            <a:ext cx="2384142" cy="8177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038DA3-0A38-91FC-CDEF-3384AF20B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191900"/>
            <a:ext cx="3483152" cy="22402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D3B7C5-6828-BC56-FF97-E4D0BF70F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898816"/>
            <a:ext cx="1813353" cy="2662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60" y="1268413"/>
            <a:ext cx="3405907" cy="216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4151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0AB5E0D-EF49-36A9-E8AF-C84414BA897F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5481A0B-20E5-F0CE-A849-10AEE3734010}"/>
              </a:ext>
            </a:extLst>
          </p:cNvPr>
          <p:cNvSpPr/>
          <p:nvPr/>
        </p:nvSpPr>
        <p:spPr>
          <a:xfrm>
            <a:off x="107528" y="4112388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33FDF0-260E-C85F-CDB1-4A27153F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196423" cy="19512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3E5D83-A4E2-F026-F861-2ABD76FC5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4094355"/>
            <a:ext cx="3209259" cy="204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5838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79803B-50FA-46B6-DE33-71EFFC32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419732" cy="21816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BD6593-6CC2-5287-E713-BF58F79BB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72" y="1249170"/>
            <a:ext cx="3419732" cy="20353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190C90-FA29-B921-93CE-5B5A54BC0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419733" cy="21645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DA28A2-7638-839F-CF6F-19C92471B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071" y="3908635"/>
            <a:ext cx="3419733" cy="21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6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B0FCCF-8018-5A5B-D571-CE412A61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30016" cy="2383716"/>
          </a:xfrm>
          <a:prstGeom prst="rect">
            <a:avLst/>
          </a:prstGeom>
        </p:spPr>
      </p:pic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69C6F784-B18E-4C55-6B24-D050300CA626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E7247D-B84E-84D8-8AB1-96723C5451E5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D7F46E-FBB5-FB41-2B3B-B1A6A88621B0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C77CC3B-ED6D-10D5-B4C1-804651B12AB8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DD87F74-1560-24B3-D759-C48AC1C7A7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56FEF-14E3-2A6F-2E3B-C46B20EB174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디자인을 위한 기본 요소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프레임 이해하기</a:t>
            </a:r>
          </a:p>
        </p:txBody>
      </p:sp>
    </p:spTree>
    <p:extLst>
      <p:ext uri="{BB962C8B-B14F-4D97-AF65-F5344CB8AC3E}">
        <p14:creationId xmlns:p14="http://schemas.microsoft.com/office/powerpoint/2010/main" val="2426677288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FA2A14-4692-14E6-2984-6410DADC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7604256" cy="28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4751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33810D-DCA9-EF59-F810-712688B0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874307" cy="2179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C39AFF-E598-D225-B344-54CC8A85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72" y="1249170"/>
            <a:ext cx="3467912" cy="21798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F6296C-2E4C-77A3-3497-A60F2DAD7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6"/>
            <a:ext cx="3874307" cy="24267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59D69D-1393-4EAE-2D1A-70F4054FB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072" y="3908635"/>
            <a:ext cx="3894702" cy="242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61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91E7FA-1910-FD29-80D3-0EC9AEBB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2" y="1249170"/>
            <a:ext cx="3580368" cy="2238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3C51B0-36B4-D733-7021-E4C2033A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170"/>
            <a:ext cx="3497833" cy="22160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423403-8BB1-3FE1-3264-6C93C905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5730446" cy="25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9086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0A41FA-FD01-61CA-4179-11305447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728650" cy="1839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C0E1D3-5644-5473-AA61-2A6FB055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578" y="1249170"/>
            <a:ext cx="3728650" cy="2348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159C63-4DB0-968F-D2AA-C445ED0B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28650" cy="23304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27C842-CFA8-2C5A-18DC-23381C49F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578" y="3908635"/>
            <a:ext cx="3728650" cy="23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2494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3875172" y="1249169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3875172" y="3942937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29D199-00DC-BECE-C541-BBF90EA3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16690"/>
            <a:ext cx="3053517" cy="19303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A775C7-EB31-6F10-9DF7-35111165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999" y="1216689"/>
            <a:ext cx="3068174" cy="19303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3ED71A-02DF-DAB4-6B5E-E2EF5734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053517" cy="19151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C4E48E-6675-BD36-23D5-3B8303E3D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548" y="3942938"/>
            <a:ext cx="4713924" cy="18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5020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D524C3-F593-E958-B84D-E4F8ABB8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75" y="5793370"/>
            <a:ext cx="1895217" cy="905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EB1263-8BB0-B6CC-1DED-1899C9AB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1243753"/>
            <a:ext cx="3218015" cy="1820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E6509C-B001-17B9-6D39-097A78637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428" y="1243752"/>
            <a:ext cx="3218015" cy="20201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71E7FF-112A-5403-1E1F-D02549DB7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99" y="3908636"/>
            <a:ext cx="3218015" cy="20201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32F79C-71BF-1CE8-0B73-CF3312D47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428" y="3908635"/>
            <a:ext cx="3218015" cy="20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4155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26DD79-2FFE-CC52-4403-B38290EC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512376" cy="2179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44BCDC-3EC1-EFD8-1319-0CCB30A30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171"/>
            <a:ext cx="3011492" cy="2179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593C04-2C07-5BB1-50E7-773DAF4BB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2457"/>
            <a:ext cx="3512376" cy="22281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702935-E8EA-8DFC-1742-75E0C91BF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86" y="3902457"/>
            <a:ext cx="3453713" cy="21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0898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AB440B-5C6F-25E3-427B-3D5EA4561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891335" cy="24331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F52CC-1D9E-59BE-F06C-0D59802C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6" y="1249170"/>
            <a:ext cx="3891335" cy="24374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78AAE2-B8A2-A226-E7A8-41B72414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891335" cy="22884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AE1656-EA71-74B9-A4AD-F22FDD405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86" y="3908635"/>
            <a:ext cx="3620063" cy="22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2462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062E4F-1A29-8263-241A-31826685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249170"/>
            <a:ext cx="2814249" cy="424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6784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B9E932-1CEF-0F3E-8887-76605A22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605084" cy="22551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599BC5-FE84-51CA-45D9-76F97064F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605084" cy="22810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DC77E1-6E98-922B-4743-573E6605F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08635"/>
            <a:ext cx="3605084" cy="22502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B61F33-68EF-0BD1-3E8A-D93235555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9" y="3908634"/>
            <a:ext cx="3564208" cy="22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5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18D0944-F669-FD69-C2C7-888819FC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68413"/>
            <a:ext cx="3581760" cy="22493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48B0D3-24A5-B94C-C2CE-BDCBCA98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1245267"/>
            <a:ext cx="3581760" cy="2256351"/>
          </a:xfrm>
          <a:prstGeom prst="rect">
            <a:avLst/>
          </a:prstGeom>
        </p:spPr>
      </p:pic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69C6F784-B18E-4C55-6B24-D050300CA626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E7247D-B84E-84D8-8AB1-96723C5451E5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기초 모바일 레이아웃 구성하기</a:t>
            </a:r>
            <a:endParaRPr lang="ko-KR" altLang="en-US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D7F46E-FBB5-FB41-2B3B-B1A6A88621B0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C77CC3B-ED6D-10D5-B4C1-804651B12AB8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DD87F74-1560-24B3-D759-C48AC1C7A7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56FEF-14E3-2A6F-2E3B-C46B20EB174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디자인을 위한 기본 요소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프레임 이해하기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AD16E4-E99D-81C8-A5E3-33BC96572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789364"/>
            <a:ext cx="3581760" cy="22356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04F733-E302-C771-1E1B-09153CCE7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789362"/>
            <a:ext cx="3759200" cy="22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3561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DA667D-224D-03DE-8837-1C9BEE4C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57" y="1249170"/>
            <a:ext cx="2066925" cy="981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1C7341-3C24-D404-C15E-2D6622B3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55" y="2230246"/>
            <a:ext cx="3780721" cy="10924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A34009-09F6-C822-9649-A8DEDB71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1249170"/>
            <a:ext cx="3282691" cy="16917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BE9B6A-E512-84CE-B414-23C96B51E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5" y="3908635"/>
            <a:ext cx="3282691" cy="17315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2B5E690-90F0-AE6F-84F1-C9513412A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3908635"/>
            <a:ext cx="3282691" cy="20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77483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2C60AF-6279-7F84-EB55-B2D14315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30977"/>
            <a:ext cx="3513741" cy="2198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05405F-7CF4-ACED-D39A-0E623FF11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513741" cy="22212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DBBD67-74A0-2538-3D1D-B43E45EFF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3909583"/>
            <a:ext cx="3513741" cy="22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039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747994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747994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35733F-61BC-2C81-7519-3809AC823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324225" cy="2085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97F879-4A2D-5E37-DE8C-2DD9ACE4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333750" cy="1238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1DE133-6D10-3BC9-2535-78C722EC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747994"/>
            <a:ext cx="3234381" cy="20491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325590-AF8F-BFE4-7A93-CD3EA0BB3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30" y="3723280"/>
            <a:ext cx="3289986" cy="20666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DA05E0-0BF8-90FB-C6B4-52E171DCA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084" y="5854070"/>
            <a:ext cx="2289089" cy="7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0087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0511D-F711-3428-E162-215C4459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3606628" cy="2179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D02503-609A-0949-BC38-5603A5B1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606629" cy="22151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259F4F-37E8-6D33-CCD1-DC27474C2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606628" cy="16285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58698D-29BD-8645-0794-01D0E3C0D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30" y="3913313"/>
            <a:ext cx="3606628" cy="20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8615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1A2317-FCCD-CD5F-48DE-AD8C9EAF9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69"/>
            <a:ext cx="2542399" cy="54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502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BEDEDB-4AFE-A2A7-D845-0AE5B829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27504" cy="23890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02079-A938-4A24-BC41-A1A306DB6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6110"/>
            <a:ext cx="3827504" cy="24280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EE77B7-7050-204A-5D10-F8EB2D772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429" y="3909097"/>
            <a:ext cx="3827504" cy="24182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359782-9306-34C2-36D2-C682AF7A4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4" y="3908635"/>
            <a:ext cx="3827504" cy="24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6253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2445F1-29AB-ED51-C544-7C6A71D3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721803" cy="23342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EAAE43-D81F-5B16-92C9-76B308240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30" y="1249170"/>
            <a:ext cx="3721804" cy="234457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D9C880A-A8EE-B62E-150F-DFFFCBCC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12535"/>
            <a:ext cx="64103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6063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41557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7679A2-A80B-EB40-4F1E-4EC24C0D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6400800" cy="2495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6DAB34-2D69-0FC7-AE04-DB5B8845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55770"/>
            <a:ext cx="64293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589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51CDCF-EADB-3CBE-6E56-BC7FB4BC7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703058" cy="23460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731F3B-2D87-D4F6-89E4-17675ECEE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38195"/>
            <a:ext cx="3703058" cy="23144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AD0EA0-65AB-1B34-6BF8-0D392858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03058" cy="23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1018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26C33B-6188-C2E2-1606-7BD88223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6237072" cy="23564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234549-37A1-CC20-054E-49B4D6E43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908636"/>
            <a:ext cx="3735481" cy="23562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B5321F-77B0-ED50-2C5E-5B64C58B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74" y="3908635"/>
            <a:ext cx="3735481" cy="233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32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C275895-32E5-43A4-50E8-B2D87D1E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1268413"/>
            <a:ext cx="3717306" cy="23365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4B5955-259B-5817-AFFE-1D75A52A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1250701"/>
            <a:ext cx="3901461" cy="2263704"/>
          </a:xfrm>
          <a:prstGeom prst="rect">
            <a:avLst/>
          </a:prstGeom>
        </p:spPr>
      </p:pic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672C1835-A7B6-9F51-283B-6102055D01DE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9A2308-B558-2513-3BEC-8C3E08292CF9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기초 모바일 레이아웃 구성하기</a:t>
            </a:r>
            <a:endParaRPr lang="ko-KR" altLang="en-US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FA9B5A-5877-3FDF-5C47-8AB0F87F2ED6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8F80AD-151E-314D-4235-21E3B9BD89E0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3BDD5F-249C-F74F-5DC5-6CA07BEDC8B9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B9F370-C082-E25E-B9C7-249F8F96498D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디자인을 위한 기본 요소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프레임 이해하기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9539A6-8F7E-805C-60E5-BD0156D0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91" y="3797423"/>
            <a:ext cx="3799856" cy="11550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22C0EF-6903-CBCA-2DA5-ECBCE1853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166" y="3789363"/>
            <a:ext cx="3882771" cy="23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4644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9D3607-9208-E0E3-3297-EAB5AEAA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728651" cy="23510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990DE0-B428-ABC7-2BB3-69E8CCF2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718595" cy="23416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1037A60-D79D-1B50-0FF9-8499EEB3D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728651" cy="23406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6B5903E-F195-45EE-E478-AD5744F53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908635"/>
            <a:ext cx="3728651" cy="23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604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822136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5324225" y="3822136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22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31F25-BDB5-0701-4B1C-BC7A1DF7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5718089" cy="22500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03AA54-3868-0685-6CA3-A65F4B1A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828315"/>
            <a:ext cx="3552658" cy="22351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D22441-7686-3DEF-EA9F-5D8F7EAF9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052" y="3822136"/>
            <a:ext cx="1677430" cy="286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8010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3DA436-6113-3FF3-A13B-279174CD4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3802792" cy="1713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D4873B-CCC2-7224-8A46-2436F1C70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24456"/>
            <a:ext cx="3802793" cy="2398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83A4AA-E131-4DB2-0563-74037D51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67913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28814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702881-3732-1BEB-C2E0-30BA5D803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53182"/>
            <a:ext cx="3453921" cy="21758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50F9E21-FCE1-20CC-D3A6-2E425F9E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24" y="1249171"/>
            <a:ext cx="1842492" cy="6948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63C1CE-81D7-E324-2EA1-7B2EEF8A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224" y="2003378"/>
            <a:ext cx="2740317" cy="10149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58D958-4425-122A-7135-5F85093FE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08635"/>
            <a:ext cx="4314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2092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634876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634876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ED8952-4939-BC1E-57D6-8DAD97EA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605083" cy="2178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C04D62-9E3D-5A20-0064-D6F048D8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3605083" cy="1881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2F7695-EEB8-F021-3E00-556CA8E78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640917"/>
            <a:ext cx="3605083" cy="30002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B03C73C-5A65-9678-F4A1-B192655A5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29" y="3640917"/>
            <a:ext cx="3605083" cy="22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7138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99936-BB2B-3CC9-60E3-377F90F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0"/>
            <a:ext cx="3815148" cy="2400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F2E6ED-AF18-0040-8028-AADE58BE6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908635"/>
            <a:ext cx="6348284" cy="24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38934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AAF336-82E6-0385-438E-CED3B988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3018"/>
            <a:ext cx="3617441" cy="2112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DA8173-5B3E-F651-84A7-7F231894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3018"/>
            <a:ext cx="3617441" cy="214337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FAAEF1-67F5-25AA-19B3-C6A01D5C6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19" y="3908635"/>
            <a:ext cx="2905125" cy="10001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EB5FAE-D124-DB27-F0D2-1AC29DA03D29}"/>
              </a:ext>
            </a:extLst>
          </p:cNvPr>
          <p:cNvSpPr/>
          <p:nvPr/>
        </p:nvSpPr>
        <p:spPr>
          <a:xfrm>
            <a:off x="517719" y="3818238"/>
            <a:ext cx="405554" cy="654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78342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B59869-7442-9472-1593-7215BC48F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6791325" cy="2105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CAFBC3-2582-CB07-87FC-95B74D2A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8635"/>
            <a:ext cx="3370305" cy="21777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64E6F2-62F5-A0D2-2416-3F2463E7D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429" y="3904703"/>
            <a:ext cx="3487423" cy="21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1359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5B7B87-D082-F5E4-5D51-7590005D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1"/>
            <a:ext cx="3861939" cy="24084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5A351A-0F51-CE11-AB8D-08D95AA4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578" y="1245993"/>
            <a:ext cx="3861939" cy="24529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475AC7-6AD0-1ED8-7149-FFF5E961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861939" cy="244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2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572000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A68B4-C345-8896-0A35-97F8BA35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2307623" cy="4932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9A9829-BB68-9916-9782-3AC9BB434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97" y="1249170"/>
            <a:ext cx="3110814" cy="19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49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BC124FFB-D91C-D38F-960A-48B7D3278C8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D252C2-F297-2AD8-3B93-F4C8B3189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1286240"/>
            <a:ext cx="4386196" cy="2676159"/>
          </a:xfrm>
          <a:prstGeom prst="rect">
            <a:avLst/>
          </a:prstGeom>
        </p:spPr>
      </p:pic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6FE00CB4-DD11-3E91-D409-DDDB43FC806E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944CAE-4F90-46EE-4F99-0EF5EBC8BCF1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기초 모바일 레이아웃 구성하기</a:t>
            </a:r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DAF775-2ABD-F79E-5E72-13819596BCA4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5E9D73-FB55-883B-D004-F398A402E93B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483C43-7419-4CAA-774E-A3489CBFA59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AAD804-66A2-CB13-2A62-136962EB64E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>
                <a:latin typeface="+mn-ea"/>
              </a:rPr>
              <a:t>디자인을 위한 기본 요소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프레임 이해하기</a:t>
            </a:r>
          </a:p>
        </p:txBody>
      </p:sp>
    </p:spTree>
    <p:extLst>
      <p:ext uri="{BB962C8B-B14F-4D97-AF65-F5344CB8AC3E}">
        <p14:creationId xmlns:p14="http://schemas.microsoft.com/office/powerpoint/2010/main" val="214298381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EFCED6-891F-6B55-D6BE-FE516CE9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2" y="1249171"/>
            <a:ext cx="2254112" cy="48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8014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450D68-2755-055E-9943-AFE3227D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2" y="1249170"/>
            <a:ext cx="3532186" cy="2202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72220F-BFDD-7412-4F4A-E1A708052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49170"/>
            <a:ext cx="3532186" cy="22349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154F0E-B026-F6C2-CF64-2878AD404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2352675" cy="23717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FF3E53-F382-DDFA-4435-9CA668159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908634"/>
            <a:ext cx="3538698" cy="22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466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9F06FD-43A2-2C54-E663-75DF401E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199349" cy="28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0414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6FAFBD-1388-F402-D9BD-72A4161F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2" y="1249171"/>
            <a:ext cx="3222021" cy="20529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4F5C5E-01FD-24D5-0D55-814D430B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87" y="1249171"/>
            <a:ext cx="3222021" cy="23458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B00C31-0F93-BC7D-26A3-110DDAFD6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2133244" cy="21861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BE2516-CDC8-69E6-6C6C-E814581F0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87" y="3908635"/>
            <a:ext cx="3217447" cy="23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9394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DF6638-FB6C-D866-11FD-C98E5D39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49171"/>
            <a:ext cx="3372626" cy="23837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2DE52F-CC0A-65EF-8FFF-0AA2B13FB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36841"/>
            <a:ext cx="3372626" cy="2361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257480-DC08-F41A-B037-792F3DB95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372626" cy="23920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68BCDC-DEB7-3079-8496-7257DC89E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876" y="3908635"/>
            <a:ext cx="2724150" cy="18192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8EC780-EDB0-1E76-23D2-D2A7E48FB587}"/>
              </a:ext>
            </a:extLst>
          </p:cNvPr>
          <p:cNvSpPr/>
          <p:nvPr/>
        </p:nvSpPr>
        <p:spPr>
          <a:xfrm>
            <a:off x="5106429" y="3908635"/>
            <a:ext cx="373119" cy="373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1429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48C942-3A60-B342-DBBA-3C3A982D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49170"/>
            <a:ext cx="3627379" cy="2093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FEAA7A-3AC4-3E3C-2E27-E3BC70DE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29" y="1249170"/>
            <a:ext cx="24003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6906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6EA81D6-52FC-EEBF-1355-82F1AC9B0EE5}"/>
              </a:ext>
            </a:extLst>
          </p:cNvPr>
          <p:cNvSpPr/>
          <p:nvPr/>
        </p:nvSpPr>
        <p:spPr>
          <a:xfrm>
            <a:off x="4644603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08BBB1-1A4C-76F4-7D3D-4031A971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26215"/>
            <a:ext cx="3672739" cy="2295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9BA461-9A13-4290-8B89-F188ED57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49170"/>
            <a:ext cx="3672739" cy="22804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8A4D32-60F4-D711-19FA-FF353425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08635"/>
            <a:ext cx="3672739" cy="2298476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7700ACD-653A-DBE3-113D-9D2AB33FF242}"/>
              </a:ext>
            </a:extLst>
          </p:cNvPr>
          <p:cNvGrpSpPr/>
          <p:nvPr/>
        </p:nvGrpSpPr>
        <p:grpSpPr>
          <a:xfrm>
            <a:off x="4669317" y="3804264"/>
            <a:ext cx="2872839" cy="2210611"/>
            <a:chOff x="5042436" y="3793524"/>
            <a:chExt cx="2872839" cy="221061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D0FE9F6-8125-5989-9011-77FFACA0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3500" y="3908635"/>
              <a:ext cx="2771775" cy="2095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81EDFB2-F0A2-A6F6-C3D2-B060D420010E}"/>
                </a:ext>
              </a:extLst>
            </p:cNvPr>
            <p:cNvSpPr/>
            <p:nvPr/>
          </p:nvSpPr>
          <p:spPr>
            <a:xfrm>
              <a:off x="5042436" y="3793524"/>
              <a:ext cx="400364" cy="1036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4644603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983499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3532-EC6F-84C1-C947-4E8D722C778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음악 앱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B7734-6558-92A4-4A0B-08255C55176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A6914-0B3B-79AA-7713-8DE0CB4DDF51}"/>
              </a:ext>
            </a:extLst>
          </p:cNvPr>
          <p:cNvSpPr txBox="1"/>
          <p:nvPr/>
        </p:nvSpPr>
        <p:spPr>
          <a:xfrm>
            <a:off x="1384300" y="435917"/>
            <a:ext cx="721105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음악 앱 화면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F4EE453-2AD1-E114-8015-7305E480B0F9}"/>
              </a:ext>
            </a:extLst>
          </p:cNvPr>
          <p:cNvSpPr/>
          <p:nvPr/>
        </p:nvSpPr>
        <p:spPr>
          <a:xfrm>
            <a:off x="107528" y="1249170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E34E8B-440F-6159-B596-F0208A8127E3}"/>
              </a:ext>
            </a:extLst>
          </p:cNvPr>
          <p:cNvSpPr/>
          <p:nvPr/>
        </p:nvSpPr>
        <p:spPr>
          <a:xfrm>
            <a:off x="10752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5F5B4F-0F7F-076A-9B46-C863E51CA453}"/>
              </a:ext>
            </a:extLst>
          </p:cNvPr>
          <p:cNvSpPr/>
          <p:nvPr/>
        </p:nvSpPr>
        <p:spPr>
          <a:xfrm>
            <a:off x="3814598" y="3908635"/>
            <a:ext cx="373119" cy="373119"/>
          </a:xfrm>
          <a:prstGeom prst="ellipse">
            <a:avLst/>
          </a:prstGeom>
          <a:solidFill>
            <a:srgbClr val="F7BCB4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96397E-CFC2-480F-1B51-82BA0A57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36813"/>
            <a:ext cx="6791325" cy="2124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E9AA58-15FF-4055-9D53-F652D2A4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8635"/>
            <a:ext cx="2324100" cy="2124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5BB095-F683-48E8-CDD2-8E95932A2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484" y="3908635"/>
            <a:ext cx="43338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49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C76E84-6EE8-3C7C-CF8B-B22A9601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16" y="1627617"/>
            <a:ext cx="6321769" cy="396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28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크기 변경하기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782366-B20C-F52D-C385-E954B1D80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1268413"/>
            <a:ext cx="3720083" cy="2321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823763-042B-C5C3-94D1-838E48186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60415"/>
            <a:ext cx="3720084" cy="234651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030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회전하기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138BDF-1E11-99EB-EBA8-EAAE6909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568014" cy="2217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214235D-EBA6-B327-3A16-8B74B832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0" y="1286241"/>
            <a:ext cx="3568013" cy="22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26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3ED2501-D448-9B1B-50E9-0FB73555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1268413"/>
            <a:ext cx="3568014" cy="22555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86B9B7-0735-A90D-BDAA-07AE8CEF5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68413"/>
            <a:ext cx="3568013" cy="2214359"/>
          </a:xfrm>
          <a:prstGeom prst="rect">
            <a:avLst/>
          </a:prstGeom>
        </p:spPr>
      </p:pic>
      <p:sp>
        <p:nvSpPr>
          <p:cNvPr id="22" name="모서리가 둥근 직사각형 1">
            <a:extLst>
              <a:ext uri="{FF2B5EF4-FFF2-40B4-BE49-F238E27FC236}">
                <a16:creationId xmlns:a16="http://schemas.microsoft.com/office/drawing/2014/main" id="{46C57AC2-027D-A8DA-9B9C-099AC7E67C7E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974FFC-4908-0AE6-FC30-F315EB6F0742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코너 둥글기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0CA4FF-A413-852C-285A-F68EE9ABFCD8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ED4E4C-5B89-CA4F-C9CE-439E28620D78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69759F-A6F9-8568-C16E-783BCE045CF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1923EC-8D98-7419-2D93-46EFF5FCDB89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4633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7B3085B-24B4-DF68-ECBC-3615F7A0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7" y="1493504"/>
            <a:ext cx="7092227" cy="4407423"/>
          </a:xfrm>
          <a:prstGeom prst="rect">
            <a:avLst/>
          </a:prstGeom>
        </p:spPr>
      </p:pic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</p:spTree>
    <p:extLst>
      <p:ext uri="{BB962C8B-B14F-4D97-AF65-F5344CB8AC3E}">
        <p14:creationId xmlns:p14="http://schemas.microsoft.com/office/powerpoint/2010/main" val="285755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장점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협업을 위한 최고의 </a:t>
            </a:r>
            <a:r>
              <a:rPr lang="ko-KR" altLang="en-US" sz="2400" b="1" dirty="0" err="1">
                <a:latin typeface="+mn-ea"/>
              </a:rPr>
              <a:t>올인원</a:t>
            </a:r>
            <a:r>
              <a:rPr lang="ko-KR" altLang="en-US" sz="2400" b="1" dirty="0">
                <a:latin typeface="+mn-ea"/>
              </a:rPr>
              <a:t> 디자인 플랫폼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6" y="1778665"/>
            <a:ext cx="7839729" cy="37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85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33" y="1903150"/>
            <a:ext cx="5982535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99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Arc -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B2EDBD-65E6-2EC9-6F7E-27226B5A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901847" cy="22725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789542-4AE3-07E9-5112-A82AB9D8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99" y="1286241"/>
            <a:ext cx="3901848" cy="24386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CE3291-0E55-DBAA-4E1D-99C658FC7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08269"/>
            <a:ext cx="3901847" cy="24408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576690-15C1-89C9-75DD-6361B5259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499" y="3808269"/>
            <a:ext cx="3901847" cy="243543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5293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D156EE-4DF0-8CA6-F31B-B21C921F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756657" cy="23582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7BD23F-38B8-3CC2-1FB4-A0F4FBAD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86241"/>
            <a:ext cx="3778188" cy="23582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26859C-807D-0A3F-E4B3-72EE0F547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3794347"/>
            <a:ext cx="3756657" cy="23613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91F761-0544-A199-0115-81C1F9C0C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797421"/>
            <a:ext cx="3760012" cy="23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5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2999" y="0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1C4CC7-F5C1-FAF3-67EA-B323BF08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598164" cy="2258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4D9EB-08F2-BC48-C5C9-864D2482F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86241"/>
            <a:ext cx="3602879" cy="22587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D7DB36-1054-0D9E-0352-025AA849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794921"/>
            <a:ext cx="3598164" cy="22537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71D33E-64DF-6A74-1844-9C0E5B599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99" y="3794920"/>
            <a:ext cx="3623593" cy="22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69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Arc - 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도형 도구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자유자재로 기본 도형 만들기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CCF8AE7-AA8B-4792-AAE8-8D7AE3278DA9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899A34-6101-484A-903F-E86AD2D7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927897" cy="2444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37C48A-7CC8-54D7-9018-2034CBDF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928" y="1286241"/>
            <a:ext cx="3888524" cy="24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2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DFA9B4-E7A4-B8A7-8C70-E16C8DE3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50" y="3131343"/>
            <a:ext cx="5922976" cy="12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11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 안에서 정렬하기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CBCA454-6092-983E-D2CF-98BBBD0604C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F961658-F190-B30E-DAD7-C1642A6F3F03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80BF23-3296-D64A-47AB-B1A417A9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1" y="1286241"/>
            <a:ext cx="3748260" cy="2356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B3C4AC-010D-7979-53BB-997E751E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86241"/>
            <a:ext cx="3748262" cy="23919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7EA98-4550-40C7-97A0-9F19AD600D1C}"/>
              </a:ext>
            </a:extLst>
          </p:cNvPr>
          <p:cNvSpPr txBox="1"/>
          <p:nvPr/>
        </p:nvSpPr>
        <p:spPr>
          <a:xfrm>
            <a:off x="1891145" y="5231476"/>
            <a:ext cx="115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+ key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205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두 개 이상의 오브젝트 정렬하기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CBCA454-6092-983E-D2CF-98BBBD0604C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F961658-F190-B30E-DAD7-C1642A6F3F03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1FCA53-675C-FB15-F4E1-AE849AD15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574" y="1286241"/>
            <a:ext cx="3927898" cy="24744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130AB9-9F14-8C99-FE8B-45383364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1286242"/>
            <a:ext cx="3927897" cy="24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96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프레임 안에서 그룹 정렬하기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CBCA454-6092-983E-D2CF-98BBBD0604CD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F961658-F190-B30E-DAD7-C1642A6F3F03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B3265-90F7-70D5-62D2-73AE58CC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0"/>
            <a:ext cx="3877316" cy="24201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E1D00C-C0E3-8476-3098-6929A398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1286240"/>
            <a:ext cx="3863711" cy="242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73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3A4DDF-0C5B-7660-37A3-948E09C5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6" y="1620395"/>
            <a:ext cx="2867025" cy="1400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66DCB8-C302-1F83-EFB0-3A2C1726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860" y="3635142"/>
            <a:ext cx="3720275" cy="24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장점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협업을 위한 최고의 </a:t>
            </a:r>
            <a:r>
              <a:rPr lang="ko-KR" altLang="en-US" sz="2400" b="1" dirty="0" err="1">
                <a:latin typeface="+mn-ea"/>
              </a:rPr>
              <a:t>올인원</a:t>
            </a:r>
            <a:r>
              <a:rPr lang="ko-KR" altLang="en-US" sz="2400" b="1" dirty="0">
                <a:latin typeface="+mn-ea"/>
              </a:rPr>
              <a:t> 디자인 플랫폼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63919" y="1301523"/>
            <a:ext cx="6216162" cy="5413328"/>
            <a:chOff x="571500" y="1301523"/>
            <a:chExt cx="6216162" cy="541332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1301523"/>
              <a:ext cx="2658431" cy="215715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7449" y="1301523"/>
              <a:ext cx="2650213" cy="269130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263" y="4068746"/>
              <a:ext cx="2391355" cy="194348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7449" y="4068746"/>
              <a:ext cx="2387247" cy="2646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0403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오브젝트 간격 동일하게 만들기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F929CE6-7AB8-B15E-ADB2-9F404CF4F90A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4D6C3F9-90E7-F1EA-3DCE-B37B0A4FE1C9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F8CDFE-9F09-FC26-2FFD-CB19DCE8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561588" cy="22181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90F447-5A08-32F6-AB16-A44EDE80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878" y="1286241"/>
            <a:ext cx="3558498" cy="22181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B292F3-B40C-2D1D-68F0-628BC7C5F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3802584"/>
            <a:ext cx="3558497" cy="22318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AB4EE0-24A7-2642-91E3-4A07F15C7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878" y="3804837"/>
            <a:ext cx="3558498" cy="22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0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정렬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03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오브젝트 손쉽게 정렬하기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6DEB9-9BC8-8E17-B3D8-2303A43C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707892" cy="23225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6012D4-FF2C-3F43-6B19-0E2E2BFC4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99" y="1282681"/>
            <a:ext cx="3734095" cy="23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34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그래프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원형 그래프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1AF6B8-EDEA-C9C8-BCE7-6BD97832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1286241"/>
            <a:ext cx="3777434" cy="24689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58DE5F-664D-6193-3667-748BDC5D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1" y="1286241"/>
            <a:ext cx="3777434" cy="24165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492968-19D6-C57C-818F-0820D3D0E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5" y="3983982"/>
            <a:ext cx="3697349" cy="23312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519301-1C6E-70AF-C65C-97A20AA08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983981"/>
            <a:ext cx="3777434" cy="23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90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그래프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원형 그래프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602E5-8A89-5AFC-2E1A-5CC6DCB295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71501" y="1286241"/>
            <a:ext cx="3646931" cy="23185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5A7343-D28B-95E8-1E1A-D2BC84DD7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84233"/>
            <a:ext cx="3646931" cy="2265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1CAD07-7C34-E71B-7703-0F52A8DAE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797422"/>
            <a:ext cx="3646931" cy="22733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5A09F5-591B-4715-C237-D8D9A23B0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797421"/>
            <a:ext cx="3646931" cy="17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20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그래프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원형 그래프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E5E29-CFEF-EFE8-BB3B-02E36438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692918" cy="23131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A13FA0-D18B-D690-E282-C6755BABA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1" y="1286241"/>
            <a:ext cx="3061716" cy="2313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1DB2AD-2DA8-1B53-BCDC-B60ED02EC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03132"/>
            <a:ext cx="3781044" cy="2317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409266-E379-DF32-4B48-06E5352A8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0" y="3756956"/>
            <a:ext cx="3692919" cy="23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1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그래프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04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원형 그래프 만들기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644603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D53B2-A350-45EF-3671-A7D058D9C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842004" cy="24001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368986-6715-3F39-7395-BE6F54C4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292444"/>
            <a:ext cx="3821983" cy="23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70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107528" y="36759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E7A031-C98E-A279-C68F-74926DC5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927895" cy="20239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DFD57A-DDB5-6A7D-272B-A0D6569B5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675952"/>
            <a:ext cx="5819706" cy="21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75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107528" y="36759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8E3D6-599C-2025-0332-6D726FDE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5122164" cy="2216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A20C27-3C47-9752-5A96-8DC6274C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675952"/>
            <a:ext cx="5628272" cy="22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1">
            <a:extLst>
              <a:ext uri="{FF2B5EF4-FFF2-40B4-BE49-F238E27FC236}">
                <a16:creationId xmlns:a16="http://schemas.microsoft.com/office/drawing/2014/main" id="{CFEF1096-D5E4-2802-66C4-F2854F77D743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0A390A-BC56-940D-F7A8-F53309E483ED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B3E1C1-A1A3-9B4A-2FB6-9B1A3F649DA7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FB4C60-02D0-875A-772C-C3372B95FBB7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DB1C7F-FC7D-F90E-5699-F6CDB846E22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FC5572-1A7D-238C-82F9-C8FE4EB1F77D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107528" y="36759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1B9FD8-60E7-2FEF-6254-D6A582A2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5341620" cy="2125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E67500-BDE6-64FB-CCCE-9DD8F1EA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675952"/>
            <a:ext cx="3762287" cy="234005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0FCBA54-7D15-843F-F80A-010E69A9C930}"/>
              </a:ext>
            </a:extLst>
          </p:cNvPr>
          <p:cNvSpPr/>
          <p:nvPr/>
        </p:nvSpPr>
        <p:spPr>
          <a:xfrm>
            <a:off x="4644603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58540C-40AA-3421-AA72-B57C9360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3675952"/>
            <a:ext cx="3762287" cy="237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37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071579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071579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989399-CBDF-7F90-492D-4EB33B2E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293363" cy="20746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6E8393-91A7-AF34-0D01-F69D951B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76" y="1286241"/>
            <a:ext cx="3293363" cy="20746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E95AC3-42E5-99CE-BB43-A439D6EB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05885"/>
            <a:ext cx="3293363" cy="20674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B94FDA-45B7-62C4-5E74-A08E62F42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615" y="3797423"/>
            <a:ext cx="4432257" cy="2074674"/>
          </a:xfrm>
          <a:prstGeom prst="rect">
            <a:avLst/>
          </a:prstGeom>
        </p:spPr>
      </p:pic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6D6CA5A1-E651-3CCD-79AA-1216B9296D56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D4FFA3-A9C0-0413-90DF-35836CDEC175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011543-4FCF-FFB2-50B8-73DD7BA85BEA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057819D-B776-879F-907F-21628CFC01EC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C8CA612-32A6-1564-89D4-7AF5CB8A57F2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9B36EF-F888-332A-6D37-C54BA6A2EEEE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2638461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장점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협업을 위한 최고의 </a:t>
            </a:r>
            <a:r>
              <a:rPr lang="ko-KR" altLang="en-US" sz="2400" b="1" dirty="0" err="1">
                <a:latin typeface="+mn-ea"/>
              </a:rPr>
              <a:t>올인원</a:t>
            </a:r>
            <a:r>
              <a:rPr lang="ko-KR" altLang="en-US" sz="2400" b="1" dirty="0">
                <a:latin typeface="+mn-ea"/>
              </a:rPr>
              <a:t> 디자인 플랫폼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78" y="1541149"/>
            <a:ext cx="8373644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40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572000" y="379742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79742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E7C0D-6943-5367-038D-A9AC7469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4855390" cy="2261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1D7E7B-7F78-7D65-005F-54CBFDB5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797421"/>
            <a:ext cx="3847698" cy="24154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E9A005-C8AE-6F39-F1D2-3B4131B27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921" y="3797421"/>
            <a:ext cx="3847698" cy="2406930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6C5254C4-C8AB-2A49-F7F3-E16CECE1F006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557A95-BAC5-87A5-8BC3-35A8DDA58270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8DFDAF-F7EA-FB85-5E7E-679A3F5A59FA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081EB32-9A1F-2DCA-90BB-7A7CF7FEC77A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870FF7-DA48-A666-E924-6CC55CF95C1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348F34-0860-C6FF-79B9-037B39223446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2774659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198881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198881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0284CE-3685-C46E-4D0C-EC8A09EB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525011" cy="22616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935397-FF25-FBD5-DF78-D84711418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1286241"/>
            <a:ext cx="2423546" cy="24235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574B2B-45BD-AC88-80A3-AD7404579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92494"/>
            <a:ext cx="2454321" cy="24235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F4D406-1B7B-1757-A373-CEE364850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825" y="3992494"/>
            <a:ext cx="2431215" cy="2423545"/>
          </a:xfrm>
          <a:prstGeom prst="rect">
            <a:avLst/>
          </a:prstGeom>
        </p:spPr>
      </p:pic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id="{CDCC97B7-D032-B77A-F1D2-27DBEC9D1FB9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AD9249-30A9-8B46-64A0-59B8F0CFE2BC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E5BDE41-57DD-3556-E01B-83261AB174A6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1EAB169-EB62-8154-5A0C-A44F4FD59403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365E6E-FD33-5653-9A0B-9DDD1C5F1043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672CA9-E647-CFCE-7B16-B45C1C504C81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3984969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AE18B-9702-3A93-A65F-C5E20B7D910E}"/>
              </a:ext>
            </a:extLst>
          </p:cNvPr>
          <p:cNvSpPr/>
          <p:nvPr/>
        </p:nvSpPr>
        <p:spPr>
          <a:xfrm>
            <a:off x="4613410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1A5EFC-7FC2-67F4-BC2E-38072C50E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753225" cy="2228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7DF9B8-45E2-0B48-8C25-6EB2AC1C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92494"/>
            <a:ext cx="3732275" cy="23316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6567EF-608D-1F67-2A43-49341557F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48" y="3989409"/>
            <a:ext cx="3732275" cy="2334727"/>
          </a:xfrm>
          <a:prstGeom prst="rect">
            <a:avLst/>
          </a:prstGeom>
        </p:spPr>
      </p:pic>
      <p:sp>
        <p:nvSpPr>
          <p:cNvPr id="15" name="모서리가 둥근 직사각형 1">
            <a:extLst>
              <a:ext uri="{FF2B5EF4-FFF2-40B4-BE49-F238E27FC236}">
                <a16:creationId xmlns:a16="http://schemas.microsoft.com/office/drawing/2014/main" id="{15CF1083-73D4-6A68-10CE-7D43426F8F95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BECFF5-1616-66B6-B267-0419A03B9AB8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423CE9-8DC5-5BB8-7708-F0E6232BFDBE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7D6D6D4-83F6-4887-119A-98F728747843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92EB48-4925-4060-8183-2DBE9A62ABDA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496840-1099-4E0A-697F-099BA9A442AE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2224080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F7A833-61A4-EA78-055A-D2BAA5C1FDD9}"/>
              </a:ext>
            </a:extLst>
          </p:cNvPr>
          <p:cNvGrpSpPr/>
          <p:nvPr/>
        </p:nvGrpSpPr>
        <p:grpSpPr>
          <a:xfrm>
            <a:off x="241300" y="3931534"/>
            <a:ext cx="2752725" cy="2208271"/>
            <a:chOff x="571500" y="3889248"/>
            <a:chExt cx="2752725" cy="220827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6A5638E-34C9-18BA-C3AA-7C9B09023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3992494"/>
              <a:ext cx="2752725" cy="210502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D94BDE7-A127-91E8-300C-D3CFE9E1012E}"/>
                </a:ext>
              </a:extLst>
            </p:cNvPr>
            <p:cNvSpPr/>
            <p:nvPr/>
          </p:nvSpPr>
          <p:spPr>
            <a:xfrm>
              <a:off x="571500" y="3889248"/>
              <a:ext cx="330200" cy="3731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88D1D-1114-1D10-7B0E-52B3F0107A58}"/>
              </a:ext>
            </a:extLst>
          </p:cNvPr>
          <p:cNvSpPr/>
          <p:nvPr/>
        </p:nvSpPr>
        <p:spPr>
          <a:xfrm>
            <a:off x="4321479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B14DBC-9B44-C44B-70EF-2B9C1338C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1286241"/>
            <a:ext cx="3512820" cy="22720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ED653C-5BB3-EBC4-6DEE-45AE0031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158" y="1286241"/>
            <a:ext cx="4134612" cy="1995498"/>
          </a:xfrm>
          <a:prstGeom prst="rect">
            <a:avLst/>
          </a:prstGeom>
        </p:spPr>
      </p:pic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4071716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6B6498-4267-2DE0-E91A-7649BD92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753225" cy="2219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461C98-6175-A82C-F905-19391C3DA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92494"/>
            <a:ext cx="6772275" cy="2190750"/>
          </a:xfrm>
          <a:prstGeom prst="rect">
            <a:avLst/>
          </a:prstGeom>
        </p:spPr>
      </p:pic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0D01D65C-7F85-2290-1912-D33186A97042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2E462-2A74-E25C-CDAE-C25A64A33FA9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E5388-59DE-D58E-7B56-1E3EE744371F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FF1C378-216D-E97F-2F40-D1F53C8F7032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14166D-3CB0-9343-3B22-07A5B102861E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8A7FA2-1BCA-BF97-E7DD-BD9B77807815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3006925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85838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2E0444-C750-AF7B-B9F8-93FB8113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6791325" cy="2200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93A229-2B5F-A79F-E9E3-54DF112C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858382"/>
            <a:ext cx="4324350" cy="2705100"/>
          </a:xfrm>
          <a:prstGeom prst="rect">
            <a:avLst/>
          </a:prstGeom>
        </p:spPr>
      </p:pic>
      <p:sp>
        <p:nvSpPr>
          <p:cNvPr id="10" name="모서리가 둥근 직사각형 1">
            <a:extLst>
              <a:ext uri="{FF2B5EF4-FFF2-40B4-BE49-F238E27FC236}">
                <a16:creationId xmlns:a16="http://schemas.microsoft.com/office/drawing/2014/main" id="{1B1BECDE-533E-3F8D-432A-8457D4E934A4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CEBB9-2BA6-FD58-C5DF-EF9D52EF44B1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8FD26D-2B19-EC56-75C1-57DF899BC700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아이콘 제작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29BF08A-8039-4D59-A83C-954C39090E15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BF9D8B-FC05-7D7F-09C5-9B1DE6F4E1CE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05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36044-DF49-BAD1-2B57-69E429AFA090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여러 가지 아이콘 디자인하기</a:t>
            </a:r>
          </a:p>
        </p:txBody>
      </p:sp>
    </p:spTree>
    <p:extLst>
      <p:ext uri="{BB962C8B-B14F-4D97-AF65-F5344CB8AC3E}">
        <p14:creationId xmlns:p14="http://schemas.microsoft.com/office/powerpoint/2010/main" val="36435004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Outline stroke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Flatten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Outline stroke</a:t>
            </a:r>
            <a:r>
              <a:rPr lang="ko-KR" altLang="en-US" sz="2400" b="1" dirty="0">
                <a:latin typeface="+mn-ea"/>
              </a:rPr>
              <a:t>와 </a:t>
            </a:r>
            <a:r>
              <a:rPr lang="en-US" altLang="ko-KR" sz="2400" b="1" dirty="0">
                <a:latin typeface="+mn-ea"/>
              </a:rPr>
              <a:t>Flatten</a:t>
            </a:r>
            <a:r>
              <a:rPr lang="ko-KR" altLang="en-US" sz="2400" b="1" dirty="0">
                <a:latin typeface="+mn-ea"/>
              </a:rPr>
              <a:t>의 차이점 이해하기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61C95-1B4B-978B-6B1A-90B2C083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646931" cy="2289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5A67B-2CB4-ED02-427D-17516A4D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08" y="3992494"/>
            <a:ext cx="3641423" cy="22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34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Outline stroke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Flatten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Outline stroke</a:t>
            </a:r>
            <a:r>
              <a:rPr lang="ko-KR" altLang="en-US" sz="2400" b="1" dirty="0">
                <a:latin typeface="+mn-ea"/>
              </a:rPr>
              <a:t>와 </a:t>
            </a:r>
            <a:r>
              <a:rPr lang="en-US" altLang="ko-KR" sz="2400" b="1" dirty="0">
                <a:latin typeface="+mn-ea"/>
              </a:rPr>
              <a:t>Flatten</a:t>
            </a:r>
            <a:r>
              <a:rPr lang="ko-KR" altLang="en-US" sz="2400" b="1" dirty="0">
                <a:latin typeface="+mn-ea"/>
              </a:rPr>
              <a:t>의 차이점 이해하기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4979DB-FA23-0FB8-D973-86303436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2"/>
            <a:ext cx="3701516" cy="23103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72A2DE-9BF9-1B97-BE3E-DDEFF0F49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3992493"/>
            <a:ext cx="3701517" cy="232968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A33FE07C-5C16-6D23-9256-AEDDB2CF6C6D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68CC7B5-15DC-1D90-D8BF-E6D152C0FC21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377D2A-316B-D6C2-7B2B-BD120969E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967" y="1286241"/>
            <a:ext cx="3701517" cy="23296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18A140-68CA-B659-517E-3A4EC617D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967" y="3983804"/>
            <a:ext cx="3701517" cy="23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5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Outline stroke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Flatten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Outline stroke</a:t>
            </a:r>
            <a:r>
              <a:rPr lang="ko-KR" altLang="en-US" sz="2400" b="1" dirty="0">
                <a:latin typeface="+mn-ea"/>
              </a:rPr>
              <a:t>와 </a:t>
            </a:r>
            <a:r>
              <a:rPr lang="en-US" altLang="ko-KR" sz="2400" b="1" dirty="0">
                <a:latin typeface="+mn-ea"/>
              </a:rPr>
              <a:t>Flatten</a:t>
            </a:r>
            <a:r>
              <a:rPr lang="ko-KR" altLang="en-US" sz="2400" b="1" dirty="0">
                <a:latin typeface="+mn-ea"/>
              </a:rPr>
              <a:t>의 차이점 이해하기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3FE07C-5C16-6D23-9256-AEDDB2CF6C6D}"/>
              </a:ext>
            </a:extLst>
          </p:cNvPr>
          <p:cNvSpPr/>
          <p:nvPr/>
        </p:nvSpPr>
        <p:spPr>
          <a:xfrm>
            <a:off x="4572002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68CC7B5-15DC-1D90-D8BF-E6D152C0FC21}"/>
              </a:ext>
            </a:extLst>
          </p:cNvPr>
          <p:cNvSpPr/>
          <p:nvPr/>
        </p:nvSpPr>
        <p:spPr>
          <a:xfrm>
            <a:off x="4572002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7C8243-06A5-17ED-BFF2-265AD02B8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0"/>
            <a:ext cx="3683501" cy="2315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50256E-C000-4D05-58CC-C467101C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81" y="1286240"/>
            <a:ext cx="3683502" cy="22890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FC5847-FD8F-4371-46D5-573FA11C9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83351"/>
            <a:ext cx="3683501" cy="23072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8A7926-DDA8-451A-DF3A-F7E193845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81" y="3983351"/>
            <a:ext cx="3683502" cy="23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8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Outline stroke</a:t>
            </a:r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Flatten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06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2400" b="1" dirty="0">
                <a:latin typeface="+mn-ea"/>
              </a:rPr>
              <a:t>Outline stroke</a:t>
            </a:r>
            <a:r>
              <a:rPr lang="ko-KR" altLang="en-US" sz="2400" b="1" dirty="0">
                <a:latin typeface="+mn-ea"/>
              </a:rPr>
              <a:t>와 </a:t>
            </a:r>
            <a:r>
              <a:rPr lang="en-US" altLang="ko-KR" sz="2400" b="1" dirty="0">
                <a:latin typeface="+mn-ea"/>
              </a:rPr>
              <a:t>Flatten</a:t>
            </a:r>
            <a:r>
              <a:rPr lang="ko-KR" altLang="en-US" sz="2400" b="1" dirty="0">
                <a:latin typeface="+mn-ea"/>
              </a:rPr>
              <a:t>의 차이점 이해하기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1EFFF6-A0E8-CB9F-B1CF-495F22E8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3434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2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장점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협업을 위한 최고의 </a:t>
            </a:r>
            <a:r>
              <a:rPr lang="ko-KR" altLang="en-US" sz="2400" b="1" dirty="0" err="1">
                <a:latin typeface="+mn-ea"/>
              </a:rPr>
              <a:t>올인원</a:t>
            </a:r>
            <a:r>
              <a:rPr lang="ko-KR" altLang="en-US" sz="2400" b="1" dirty="0">
                <a:latin typeface="+mn-ea"/>
              </a:rPr>
              <a:t> 디자인 플랫폼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78" y="1778271"/>
            <a:ext cx="5535245" cy="41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15608D-2B15-29FD-9ACA-45ED3FFD6534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펜 도구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벡터 그래픽을 자유롭게 편집하는 펜 도구 알아보기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3FE07C-5C16-6D23-9256-AEDDB2CF6C6D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368BBA-D863-3DB6-1C15-AFC49C4C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77869"/>
            <a:ext cx="3757270" cy="2343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27B95-586E-18BE-9BEA-114545DB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07" y="1269646"/>
            <a:ext cx="3757271" cy="23595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81D2C7-8304-EDF6-2F65-43AD4C1E5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73" y="3992494"/>
            <a:ext cx="3753998" cy="23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52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펜 도구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벡터 그래픽을 자유롭게 편집하는 펜 도구 알아보기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3FE07C-5C16-6D23-9256-AEDDB2CF6C6D}"/>
              </a:ext>
            </a:extLst>
          </p:cNvPr>
          <p:cNvSpPr/>
          <p:nvPr/>
        </p:nvSpPr>
        <p:spPr>
          <a:xfrm>
            <a:off x="107528" y="402198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BAA5C8-4E5B-199B-86AF-697973EF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303844"/>
            <a:ext cx="3878580" cy="24272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65CFF9-1AC6-2F66-60E0-836937F9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4" y="4004378"/>
            <a:ext cx="3878580" cy="24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040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펜 도구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벡터 그래픽을 자유롭게 편집하는 펜 도구 알아보기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3FE07C-5C16-6D23-9256-AEDDB2CF6C6D}"/>
              </a:ext>
            </a:extLst>
          </p:cNvPr>
          <p:cNvSpPr/>
          <p:nvPr/>
        </p:nvSpPr>
        <p:spPr>
          <a:xfrm>
            <a:off x="107528" y="402198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F346049-0B43-4135-82A6-50DFFDB0B3C5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89711B0-D9D9-4D01-AF4D-F53286CBABE5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23FB54-DAAC-49E6-75F4-FEEB8BDB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3844"/>
            <a:ext cx="3756658" cy="23499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21F8C6-7F7A-809D-357A-5AEDFB23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239" y="1303844"/>
            <a:ext cx="2800178" cy="2384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85312A-B615-7EBF-C338-D102A9948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21981"/>
            <a:ext cx="3756658" cy="2356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D85DD6-DB35-3CEA-7533-D7DBDE8CB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429" y="4010097"/>
            <a:ext cx="3663957" cy="228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00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29D420B-89C2-6189-88AF-036ECB7B1E0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펜 도구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07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751839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벡터 그래픽을 자유롭게 편집하는 펜 도구 알아보기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F346049-0B43-4135-82A6-50DFFDB0B3C5}"/>
              </a:ext>
            </a:extLst>
          </p:cNvPr>
          <p:cNvSpPr/>
          <p:nvPr/>
        </p:nvSpPr>
        <p:spPr>
          <a:xfrm>
            <a:off x="97536" y="403485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2A64FA-20EC-89B2-9F63-4BC50362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303844"/>
            <a:ext cx="3646932" cy="22813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E6AE3E-03B3-A57D-AAD2-CB1DE911A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4017249"/>
            <a:ext cx="3646932" cy="228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234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7BD7D9-2DF1-ABF6-14C1-9B5F4018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858327"/>
            <a:ext cx="67627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0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792B250-7CF9-6E8A-C9B5-B2275CDCB92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9DDB354-9833-925A-FCD2-ABFB67818E30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161BB1-8DB5-36D5-77B8-B07107E08957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B70536-2931-CAC4-9298-3A3B40AB0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3844"/>
            <a:ext cx="3732275" cy="2340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1AFA6F-AC7D-7973-D1B4-3BDAC9E3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0" y="1286241"/>
            <a:ext cx="3789569" cy="23408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D4F8A8-1036-18BC-61C7-42AC0B1B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10097"/>
            <a:ext cx="3732275" cy="2346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9EA990-739A-0192-7556-257C68E5F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319" y="4011482"/>
            <a:ext cx="3755413" cy="236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55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792B250-7CF9-6E8A-C9B5-B2275CDCB92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07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9DDB354-9833-925A-FCD2-ABFB67818E30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06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161BB1-8DB5-36D5-77B8-B07107E08957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08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ADAE57-6BDB-D00C-CF74-9C64F7EB1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789782" cy="23957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655851-7B39-526F-805F-006978AC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60" y="1293240"/>
            <a:ext cx="3789783" cy="2382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99FD2D-7437-335A-5573-7A734D50A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92494"/>
            <a:ext cx="3789782" cy="23873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0F0627-C5A5-7380-CF56-7E177ACC2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661" y="4039934"/>
            <a:ext cx="3789782" cy="238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77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792B250-7CF9-6E8A-C9B5-B2275CDCB92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09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3C0047-9532-B6AD-36B5-5F589EC56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829812" cy="2407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95937D-A70A-E462-9BAA-CB285D3A0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92493"/>
            <a:ext cx="7682484" cy="23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83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792B250-7CF9-6E8A-C9B5-B2275CDCB92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83148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077CC5-A6E9-B1E3-A110-0DB4FF15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646930" cy="2340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535204-39FF-303B-B82E-9155CA47F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831483"/>
            <a:ext cx="5785011" cy="278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023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chemeClr val="tx1"/>
                </a:solidFill>
                <a:latin typeface="+mn-ea"/>
              </a:rPr>
              <a:t>글래스모피즘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08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유리 느낌의 반투명 카드 디자인하기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792B250-7CF9-6E8A-C9B5-B2275CDCB924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9DDB354-9833-925A-FCD2-ABFB67818E30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14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51B695-CA66-53C0-F28A-57307E559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68344"/>
            <a:ext cx="3854195" cy="24279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DA2322-0D21-250B-A803-D3951CC8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424" y="1219828"/>
            <a:ext cx="3854195" cy="24764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8F46B8-BC09-8E81-DA67-A9586D46F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992494"/>
            <a:ext cx="3854195" cy="24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7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커뮤니티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1763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생산성을 높이는 </a:t>
            </a:r>
            <a:r>
              <a:rPr lang="ko-KR" altLang="en-US" sz="2400" b="1" dirty="0" err="1">
                <a:latin typeface="+mn-ea"/>
              </a:rPr>
              <a:t>피그마</a:t>
            </a:r>
            <a:r>
              <a:rPr lang="ko-KR" altLang="en-US" sz="2400" b="1" dirty="0">
                <a:latin typeface="+mn-ea"/>
              </a:rPr>
              <a:t> 커뮤니티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78502" y="1142107"/>
            <a:ext cx="4786997" cy="5587788"/>
            <a:chOff x="1547610" y="1142107"/>
            <a:chExt cx="4786997" cy="55877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933" y="1142107"/>
              <a:ext cx="4782350" cy="276530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7610" y="3969238"/>
              <a:ext cx="4786997" cy="2760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3436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9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4032" y="1617448"/>
            <a:ext cx="704872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피그마의</a:t>
            </a:r>
            <a:r>
              <a:rPr kumimoji="0" lang="ko-KR" alt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꽃</a:t>
            </a:r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오토 레이아웃 살펴보기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754032" y="1730631"/>
            <a:ext cx="2256827" cy="1021556"/>
          </a:xfrm>
          <a:prstGeom prst="roundRect">
            <a:avLst/>
          </a:prstGeom>
          <a:solidFill>
            <a:schemeClr val="bg1"/>
          </a:solidFill>
          <a:ln>
            <a:solidFill>
              <a:srgbClr val="0010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24267260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807EFE6-DC47-9887-DCA8-0223F59CB10F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161BB1-8DB5-36D5-77B8-B07107E08957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68E5AF-C45E-91D5-8648-7B725D4E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68" y="1408365"/>
            <a:ext cx="5893663" cy="21576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AC2678-1E6B-169D-FA4F-808857F94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3992494"/>
            <a:ext cx="3781044" cy="18028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B527FA-CF6F-95EE-2ABA-BFB02978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773" y="3992494"/>
            <a:ext cx="3781044" cy="23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27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05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C325EC-35F5-33CC-EAEA-F077EF7C9551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5182EF-6968-49C6-30D2-D9DBAED1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3844"/>
            <a:ext cx="3890771" cy="24402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886146-248D-1424-FA26-0005F35A6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48" y="1313449"/>
            <a:ext cx="3890772" cy="24306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1D3C202-7335-4C39-BD4B-A9593F62D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10097"/>
            <a:ext cx="3890771" cy="24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396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399249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C325EC-35F5-33CC-EAEA-F077EF7C9551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654D0B-1357-210E-D561-6495DEFC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2"/>
            <a:ext cx="3805428" cy="2372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F60038-FF96-0EA6-00D0-9B42E30A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72" y="1277860"/>
            <a:ext cx="3805428" cy="23804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18D778-2C8C-2D56-D18F-2DB9906C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1" y="3992494"/>
            <a:ext cx="3805428" cy="23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50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E05E2B-EBF2-2571-E430-D43767CF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95" y="1170806"/>
            <a:ext cx="4960811" cy="1800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2C6A44-0367-8467-06B5-678A5880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41" y="3057880"/>
            <a:ext cx="4952665" cy="17920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D77D40-9D86-0572-CF0F-58CC989AE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41" y="4936808"/>
            <a:ext cx="4960811" cy="180319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A3842D-7D21-E827-8482-FB972876F6B2}"/>
              </a:ext>
            </a:extLst>
          </p:cNvPr>
          <p:cNvSpPr/>
          <p:nvPr/>
        </p:nvSpPr>
        <p:spPr>
          <a:xfrm>
            <a:off x="2091595" y="2487168"/>
            <a:ext cx="2004917" cy="514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393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00B6C-1EAF-66D2-9883-82BC6B10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1" y="1327221"/>
            <a:ext cx="6996127" cy="25314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4BEAED-853C-7292-95CD-539830D8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126974"/>
            <a:ext cx="2925717" cy="22235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CF7890-D620-EA0B-8BB9-D682E2C1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348" y="4288354"/>
            <a:ext cx="3504652" cy="17467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9B6ADA-C1FC-9573-34C3-5735D9BBD9FD}"/>
              </a:ext>
            </a:extLst>
          </p:cNvPr>
          <p:cNvSpPr/>
          <p:nvPr/>
        </p:nvSpPr>
        <p:spPr>
          <a:xfrm>
            <a:off x="4266631" y="4149616"/>
            <a:ext cx="876869" cy="626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9305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601D37-AD88-5242-89EE-4B2EF65E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22" y="1334970"/>
            <a:ext cx="4139756" cy="52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61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77CA8-56EA-AFF1-D949-67697D29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58" y="2674810"/>
            <a:ext cx="7515560" cy="23429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38709F-3C44-C92A-323D-53C98B5D8B54}"/>
              </a:ext>
            </a:extLst>
          </p:cNvPr>
          <p:cNvSpPr/>
          <p:nvPr/>
        </p:nvSpPr>
        <p:spPr>
          <a:xfrm>
            <a:off x="646176" y="4047744"/>
            <a:ext cx="2962656" cy="1292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109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390715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27622A-4AF0-DDD8-8E13-3BFF79CF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303844"/>
            <a:ext cx="3793236" cy="23780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42324F-81E0-AAB0-DE19-45DF0B38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907150"/>
            <a:ext cx="67722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5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361454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3F95F5-9CBC-4B51-CBEA-607C0AFC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2800350" cy="1781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62DCEB-9AAC-3D3E-E460-1CC640C65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3614541"/>
            <a:ext cx="7153275" cy="27001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DE9E266-657C-9392-CA4F-A3B20EAFDDBC}"/>
              </a:ext>
            </a:extLst>
          </p:cNvPr>
          <p:cNvSpPr/>
          <p:nvPr/>
        </p:nvSpPr>
        <p:spPr>
          <a:xfrm>
            <a:off x="480647" y="5395716"/>
            <a:ext cx="2891203" cy="1036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95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커뮤니티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협업을 위한 최고의 </a:t>
            </a:r>
            <a:r>
              <a:rPr lang="ko-KR" altLang="en-US" sz="2400" b="1" dirty="0" err="1">
                <a:latin typeface="+mn-ea"/>
              </a:rPr>
              <a:t>올인원</a:t>
            </a:r>
            <a:r>
              <a:rPr lang="ko-KR" altLang="en-US" sz="2400" b="1" dirty="0">
                <a:latin typeface="+mn-ea"/>
              </a:rPr>
              <a:t> 디자인 플랫폼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05509" y="1201432"/>
            <a:ext cx="6932983" cy="5312641"/>
            <a:chOff x="576263" y="1175056"/>
            <a:chExt cx="6932983" cy="531264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263" y="1175453"/>
              <a:ext cx="1524993" cy="181605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7672" y="1175056"/>
              <a:ext cx="5341574" cy="243097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263" y="3872252"/>
              <a:ext cx="5341575" cy="2615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9865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7" y="4030776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0488FCE-6890-0CCF-5A2D-2BC40761FF6E}"/>
              </a:ext>
            </a:extLst>
          </p:cNvPr>
          <p:cNvSpPr/>
          <p:nvPr/>
        </p:nvSpPr>
        <p:spPr>
          <a:xfrm>
            <a:off x="4572000" y="4010097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6B8E07-3C38-BA09-700C-088353F22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228722"/>
            <a:ext cx="5095875" cy="2486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B17116-EC58-83D4-5AA4-75AD8EFC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4030775"/>
            <a:ext cx="3564488" cy="22376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C235CC-3BB1-1DA9-F187-13097D37B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14" y="4010098"/>
            <a:ext cx="3672690" cy="232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8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89141-5733-1758-CF17-6BED0E87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333875" cy="27051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AF187492-A49B-E11D-CFEC-58DF6D6DB231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23824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435825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C325EC-35F5-33CC-EAEA-F077EF7C9551}"/>
              </a:ext>
            </a:extLst>
          </p:cNvPr>
          <p:cNvSpPr/>
          <p:nvPr/>
        </p:nvSpPr>
        <p:spPr>
          <a:xfrm>
            <a:off x="3951113" y="435825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119C08-CD6F-DDC8-F4FE-1ADB527D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18" y="1413631"/>
            <a:ext cx="4444164" cy="25672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687FCC-CE89-FF84-0F74-08F47F85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0" y="4358255"/>
            <a:ext cx="3162609" cy="1990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1520BA-09A5-DE69-E0E0-6D84D2755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576" y="4358363"/>
            <a:ext cx="4584614" cy="19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818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435825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C325EC-35F5-33CC-EAEA-F077EF7C9551}"/>
              </a:ext>
            </a:extLst>
          </p:cNvPr>
          <p:cNvSpPr/>
          <p:nvPr/>
        </p:nvSpPr>
        <p:spPr>
          <a:xfrm>
            <a:off x="4587186" y="4358143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9C94C0-4FF7-2CA0-3D78-D5376E51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18" y="1433460"/>
            <a:ext cx="4444164" cy="25275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6FD3E9-2B9C-E759-243F-B255D972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358143"/>
            <a:ext cx="3536691" cy="22026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5D461D-A3D4-E209-0F16-DFE123852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649" y="4350947"/>
            <a:ext cx="3536690" cy="221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199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E9E266-657C-9392-CA4F-A3B20EAFDDBC}"/>
              </a:ext>
            </a:extLst>
          </p:cNvPr>
          <p:cNvSpPr/>
          <p:nvPr/>
        </p:nvSpPr>
        <p:spPr>
          <a:xfrm>
            <a:off x="480647" y="5395716"/>
            <a:ext cx="2891203" cy="1036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F4481-1D5E-A0BF-8B0B-8E354A54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4914899" cy="30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178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390715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96807BC-5F36-0654-AD06-30A5FC475F39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09048B-A810-F0BE-695B-4789EAA3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03844"/>
            <a:ext cx="3855841" cy="1749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25A709-38D1-0A0D-8B5B-E7798559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78" y="1303844"/>
            <a:ext cx="3855841" cy="24067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D6C274-791C-DE9F-4A12-3941C5E43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45"/>
          <a:stretch/>
        </p:blipFill>
        <p:spPr>
          <a:xfrm>
            <a:off x="603123" y="3907150"/>
            <a:ext cx="3855841" cy="24953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F3150818-9C79-A37B-5A86-A46D95B63A32}"/>
              </a:ext>
            </a:extLst>
          </p:cNvPr>
          <p:cNvSpPr/>
          <p:nvPr/>
        </p:nvSpPr>
        <p:spPr>
          <a:xfrm>
            <a:off x="4639127" y="3907150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B39510-3901-4C14-E42E-AEBED5FAF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778" y="3907150"/>
            <a:ext cx="3847720" cy="24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012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오토 레이아웃</a:t>
            </a:r>
            <a:endParaRPr lang="en-US" altLang="ko-KR" sz="9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구성 요소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01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1" y="435917"/>
            <a:ext cx="6340474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오토 레이아웃의 구성 요소 알아보기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E78707-4D65-6DA7-08BB-EEA34E37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955" y="2520315"/>
            <a:ext cx="3836089" cy="24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506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크기 조절 옵션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반응형 디자인을 위한 크기 조절 옵션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404126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96807BC-5F36-0654-AD06-30A5FC475F39}"/>
              </a:ext>
            </a:extLst>
          </p:cNvPr>
          <p:cNvSpPr/>
          <p:nvPr/>
        </p:nvSpPr>
        <p:spPr>
          <a:xfrm>
            <a:off x="4572000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3150818-9C79-A37B-5A86-A46D95B63A32}"/>
              </a:ext>
            </a:extLst>
          </p:cNvPr>
          <p:cNvSpPr/>
          <p:nvPr/>
        </p:nvSpPr>
        <p:spPr>
          <a:xfrm>
            <a:off x="4639127" y="404126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04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314217-3341-3CA8-5070-4A89EA2E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86241"/>
            <a:ext cx="3829814" cy="23957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AF3459-F324-446E-3677-AF9A3D72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05" y="1303844"/>
            <a:ext cx="3829814" cy="23978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591530-0A3D-06F3-D6B8-8B159EF3B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41262"/>
            <a:ext cx="3829814" cy="23957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BE6055-3704-F202-91B7-DB700CA83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116" y="4041262"/>
            <a:ext cx="3829815" cy="23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896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크기 조절 옵션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반응형 디자인을 위한 크기 조절 옵션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4077838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C4392-FC02-7229-0B2F-D7FDA1B0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286241"/>
            <a:ext cx="4000499" cy="24827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0BD89C-8B75-ED92-12B7-8C67AFB84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4077837"/>
            <a:ext cx="4000499" cy="24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99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9AC1C207-F3F3-8FF0-A6B5-0667919E3BEB}"/>
              </a:ext>
            </a:extLst>
          </p:cNvPr>
          <p:cNvSpPr/>
          <p:nvPr/>
        </p:nvSpPr>
        <p:spPr>
          <a:xfrm>
            <a:off x="0" y="0"/>
            <a:ext cx="9144000" cy="1036320"/>
          </a:xfrm>
          <a:prstGeom prst="roundRect">
            <a:avLst>
              <a:gd name="adj" fmla="val 3560"/>
            </a:avLst>
          </a:prstGeom>
          <a:solidFill>
            <a:srgbClr val="C9E6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B1E6E7-40D6-B27F-F613-9B6E010D7FF3}"/>
              </a:ext>
            </a:extLst>
          </p:cNvPr>
          <p:cNvSpPr/>
          <p:nvPr/>
        </p:nvSpPr>
        <p:spPr>
          <a:xfrm>
            <a:off x="1143000" y="-3143"/>
            <a:ext cx="8001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243038-F622-8D9C-0467-6DA5E4515A72}"/>
              </a:ext>
            </a:extLst>
          </p:cNvPr>
          <p:cNvSpPr/>
          <p:nvPr/>
        </p:nvSpPr>
        <p:spPr>
          <a:xfrm>
            <a:off x="0" y="-3143"/>
            <a:ext cx="1143000" cy="300324"/>
          </a:xfrm>
          <a:prstGeom prst="rect">
            <a:avLst/>
          </a:prstGeom>
          <a:solidFill>
            <a:srgbClr val="E0F0EA"/>
          </a:solidFill>
          <a:ln w="9525">
            <a:solidFill>
              <a:srgbClr val="0032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+mn-ea"/>
              </a:rPr>
              <a:t>크기 조절 옵션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99DAA69-1961-CA9C-B782-B3407DA1ABF9}"/>
              </a:ext>
            </a:extLst>
          </p:cNvPr>
          <p:cNvCxnSpPr/>
          <p:nvPr/>
        </p:nvCxnSpPr>
        <p:spPr>
          <a:xfrm>
            <a:off x="1143000" y="297181"/>
            <a:ext cx="0" cy="7391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4C4AD5-6535-9B5D-99E8-B55C404C5E15}"/>
              </a:ext>
            </a:extLst>
          </p:cNvPr>
          <p:cNvSpPr txBox="1"/>
          <p:nvPr/>
        </p:nvSpPr>
        <p:spPr>
          <a:xfrm>
            <a:off x="241300" y="435917"/>
            <a:ext cx="66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02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4773FF-BBFE-093F-6021-B00A4992E77F}"/>
              </a:ext>
            </a:extLst>
          </p:cNvPr>
          <p:cNvSpPr txBox="1"/>
          <p:nvPr/>
        </p:nvSpPr>
        <p:spPr>
          <a:xfrm>
            <a:off x="1384300" y="435917"/>
            <a:ext cx="683310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2400" b="1" dirty="0">
                <a:latin typeface="+mn-ea"/>
              </a:rPr>
              <a:t>반응형 디자인을 위한 크기 조절 옵션 알아보기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AE8B4-B882-B74A-4B38-24FA23286797}"/>
              </a:ext>
            </a:extLst>
          </p:cNvPr>
          <p:cNvSpPr/>
          <p:nvPr/>
        </p:nvSpPr>
        <p:spPr>
          <a:xfrm>
            <a:off x="107528" y="1286241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01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BA3A05-A2F6-322B-1E70-283F6DDFCBD7}"/>
              </a:ext>
            </a:extLst>
          </p:cNvPr>
          <p:cNvSpPr/>
          <p:nvPr/>
        </p:nvSpPr>
        <p:spPr>
          <a:xfrm>
            <a:off x="107528" y="4041262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03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E3F2C2-7675-C4FB-23E7-F905EB18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286241"/>
            <a:ext cx="3890762" cy="24306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92BAA1-6DC8-E6BE-D2FF-CFE36AFA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286241"/>
            <a:ext cx="3890762" cy="2425299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2E53890-6A39-E7F9-5355-7F96D0B14AB5}"/>
              </a:ext>
            </a:extLst>
          </p:cNvPr>
          <p:cNvSpPr/>
          <p:nvPr/>
        </p:nvSpPr>
        <p:spPr>
          <a:xfrm>
            <a:off x="4620768" y="1303844"/>
            <a:ext cx="373119" cy="373119"/>
          </a:xfrm>
          <a:prstGeom prst="ellipse">
            <a:avLst/>
          </a:prstGeom>
          <a:solidFill>
            <a:srgbClr val="FFF798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02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CAFA60-64F3-E60F-7976-AE9AEC61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41262"/>
            <a:ext cx="3890762" cy="24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9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7666</TotalTime>
  <Words>3539</Words>
  <Application>Microsoft Office PowerPoint</Application>
  <PresentationFormat>화면 슬라이드 쇼(4:3)</PresentationFormat>
  <Paragraphs>1949</Paragraphs>
  <Slides>347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347</vt:i4>
      </vt:variant>
    </vt:vector>
  </HeadingPairs>
  <TitlesOfParts>
    <vt:vector size="35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eddie</cp:lastModifiedBy>
  <cp:revision>159</cp:revision>
  <dcterms:created xsi:type="dcterms:W3CDTF">2022-07-19T07:41:18Z</dcterms:created>
  <dcterms:modified xsi:type="dcterms:W3CDTF">2025-11-10T08:25:42Z</dcterms:modified>
</cp:coreProperties>
</file>